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2" name="Shape 14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عنوان ارائه"/>
          <p:cNvSpPr txBox="1"/>
          <p:nvPr>
            <p:ph type="title" hasCustomPrompt="1"/>
          </p:nvPr>
        </p:nvSpPr>
        <p:spPr>
          <a:xfrm>
            <a:off x="1524000" y="3018778"/>
            <a:ext cx="9144000" cy="1678486"/>
          </a:xfrm>
          <a:prstGeom prst="rect">
            <a:avLst/>
          </a:prstGeom>
        </p:spPr>
        <p:txBody>
          <a:bodyPr/>
          <a:lstStyle>
            <a:lvl1pPr algn="ctr">
              <a:defRPr b="1" sz="5400">
                <a:solidFill>
                  <a:srgbClr val="153D8A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عنوان ارائه</a:t>
            </a:r>
          </a:p>
        </p:txBody>
      </p:sp>
      <p:sp>
        <p:nvSpPr>
          <p:cNvPr id="14" name="Body Level One…"/>
          <p:cNvSpPr txBox="1"/>
          <p:nvPr>
            <p:ph type="body" sz="quarter" idx="1" hasCustomPrompt="1"/>
          </p:nvPr>
        </p:nvSpPr>
        <p:spPr>
          <a:xfrm>
            <a:off x="1524000" y="4961911"/>
            <a:ext cx="9144000" cy="1085029"/>
          </a:xfrm>
          <a:prstGeom prst="rect">
            <a:avLst/>
          </a:prstGeom>
        </p:spPr>
        <p:txBody>
          <a:bodyPr anchor="ctr"/>
          <a:lstStyle>
            <a:lvl1pPr marL="0" indent="0" algn="ctr">
              <a:buSzTx/>
              <a:buFontTx/>
              <a:buNone/>
              <a:defRPr sz="2400">
                <a:solidFill>
                  <a:srgbClr val="808080"/>
                </a:solidFill>
                <a:latin typeface="Sahel"/>
                <a:ea typeface="Sahel"/>
                <a:cs typeface="Sahel"/>
                <a:sym typeface="Sahel"/>
              </a:defRPr>
            </a:lvl1pPr>
            <a:lvl2pPr marL="0" indent="457178" algn="ctr">
              <a:buSzTx/>
              <a:buFontTx/>
              <a:buNone/>
              <a:defRPr sz="2400">
                <a:solidFill>
                  <a:srgbClr val="808080"/>
                </a:solidFill>
                <a:latin typeface="Sahel"/>
                <a:ea typeface="Sahel"/>
                <a:cs typeface="Sahel"/>
                <a:sym typeface="Sahel"/>
              </a:defRPr>
            </a:lvl2pPr>
            <a:lvl3pPr marL="0" indent="914353" algn="ctr">
              <a:buSzTx/>
              <a:buFontTx/>
              <a:buNone/>
              <a:defRPr sz="2400">
                <a:solidFill>
                  <a:srgbClr val="808080"/>
                </a:solidFill>
                <a:latin typeface="Sahel"/>
                <a:ea typeface="Sahel"/>
                <a:cs typeface="Sahel"/>
                <a:sym typeface="Sahel"/>
              </a:defRPr>
            </a:lvl3pPr>
            <a:lvl4pPr marL="0" indent="1371531" algn="ctr">
              <a:buSzTx/>
              <a:buFontTx/>
              <a:buNone/>
              <a:defRPr sz="2400">
                <a:solidFill>
                  <a:srgbClr val="808080"/>
                </a:solidFill>
                <a:latin typeface="Sahel"/>
                <a:ea typeface="Sahel"/>
                <a:cs typeface="Sahel"/>
                <a:sym typeface="Sahel"/>
              </a:defRPr>
            </a:lvl4pPr>
            <a:lvl5pPr marL="0" indent="1828708" algn="ctr">
              <a:buSzTx/>
              <a:buFontTx/>
              <a:buNone/>
              <a:defRPr sz="2400">
                <a:solidFill>
                  <a:srgbClr val="808080"/>
                </a:solidFill>
                <a:latin typeface="Sahel"/>
                <a:ea typeface="Sahel"/>
                <a:cs typeface="Sahel"/>
                <a:sym typeface="Sahel"/>
              </a:defRPr>
            </a:lvl5pPr>
          </a:lstStyle>
          <a:p>
            <a:pPr/>
            <a:r>
              <a:t>نام ارائه دهنده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5" name="Straight Connector 9"/>
          <p:cNvSpPr/>
          <p:nvPr/>
        </p:nvSpPr>
        <p:spPr>
          <a:xfrm>
            <a:off x="1524000" y="4829586"/>
            <a:ext cx="9144000" cy="1"/>
          </a:xfrm>
          <a:prstGeom prst="line">
            <a:avLst/>
          </a:prstGeom>
          <a:ln w="6350">
            <a:solidFill>
              <a:srgbClr val="D9D9D9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16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43564" y="831505"/>
            <a:ext cx="1304872" cy="1271941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Text"/>
          <p:cNvSpPr txBox="1"/>
          <p:nvPr>
            <p:ph type="title"/>
          </p:nvPr>
        </p:nvSpPr>
        <p:spPr>
          <a:xfrm>
            <a:off x="8724902" y="814634"/>
            <a:ext cx="2628901" cy="5128974"/>
          </a:xfrm>
          <a:prstGeom prst="rect">
            <a:avLst/>
          </a:prstGeom>
        </p:spPr>
        <p:txBody>
          <a:bodyPr vert="eaVert"/>
          <a:lstStyle/>
          <a:p>
            <a:pPr/>
            <a:r>
              <a:t>Title Text</a:t>
            </a:r>
          </a:p>
        </p:txBody>
      </p:sp>
      <p:sp>
        <p:nvSpPr>
          <p:cNvPr id="114" name="Body Level One…"/>
          <p:cNvSpPr txBox="1"/>
          <p:nvPr>
            <p:ph type="body" idx="1"/>
          </p:nvPr>
        </p:nvSpPr>
        <p:spPr>
          <a:xfrm>
            <a:off x="838203" y="814634"/>
            <a:ext cx="7734301" cy="5128974"/>
          </a:xfrm>
          <a:prstGeom prst="rect">
            <a:avLst/>
          </a:prstGeom>
        </p:spPr>
        <p:txBody>
          <a:bodyPr vert="eaVert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6" name="Text Placeholder 16"/>
          <p:cNvSpPr/>
          <p:nvPr>
            <p:ph type="body" sz="quarter" idx="21" hasCustomPrompt="1"/>
          </p:nvPr>
        </p:nvSpPr>
        <p:spPr>
          <a:xfrm>
            <a:off x="838205" y="175800"/>
            <a:ext cx="10515601" cy="425451"/>
          </a:xfrm>
          <a:prstGeom prst="rect">
            <a:avLst/>
          </a:prstGeom>
        </p:spPr>
        <p:txBody>
          <a:bodyPr anchor="ctr"/>
          <a:lstStyle>
            <a:lvl1pPr marL="0" indent="0" defTabSz="795487">
              <a:spcBef>
                <a:spcPts val="800"/>
              </a:spcBef>
              <a:buSzTx/>
              <a:buFontTx/>
              <a:buNone/>
              <a:defRPr b="1" sz="1740">
                <a:solidFill>
                  <a:srgbClr val="2751A1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عنوان اسلاید: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5" name="Text Placeholder 16"/>
          <p:cNvSpPr/>
          <p:nvPr>
            <p:ph type="body" sz="quarter" idx="21" hasCustomPrompt="1"/>
          </p:nvPr>
        </p:nvSpPr>
        <p:spPr>
          <a:xfrm>
            <a:off x="838205" y="175800"/>
            <a:ext cx="10515601" cy="425451"/>
          </a:xfrm>
          <a:prstGeom prst="rect">
            <a:avLst/>
          </a:prstGeom>
        </p:spPr>
        <p:txBody>
          <a:bodyPr anchor="ctr"/>
          <a:lstStyle>
            <a:lvl1pPr marL="0" indent="0" defTabSz="795487">
              <a:spcBef>
                <a:spcPts val="800"/>
              </a:spcBef>
              <a:buSzTx/>
              <a:buFontTx/>
              <a:buNone/>
              <a:defRPr b="1" sz="1740">
                <a:solidFill>
                  <a:srgbClr val="2751A1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عنوان اسلاید: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838206" y="175800"/>
            <a:ext cx="10515600" cy="425451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  <a:defRPr b="1" sz="2000">
                <a:solidFill>
                  <a:srgbClr val="2751A1"/>
                </a:solidFill>
                <a:latin typeface="Sahel"/>
                <a:ea typeface="Sahel"/>
                <a:cs typeface="Sahel"/>
                <a:sym typeface="Sahel"/>
              </a:defRPr>
            </a:lvl1pPr>
            <a:lvl2pPr marL="647667" indent="-190490">
              <a:buFontTx/>
              <a:defRPr b="1" sz="2000">
                <a:solidFill>
                  <a:srgbClr val="2751A1"/>
                </a:solidFill>
                <a:latin typeface="Sahel"/>
                <a:ea typeface="Sahel"/>
                <a:cs typeface="Sahel"/>
                <a:sym typeface="Sahel"/>
              </a:defRPr>
            </a:lvl2pPr>
            <a:lvl3pPr marL="1142941" indent="-228589">
              <a:buFontTx/>
              <a:defRPr b="1" sz="2000">
                <a:solidFill>
                  <a:srgbClr val="2751A1"/>
                </a:solidFill>
                <a:latin typeface="Sahel"/>
                <a:ea typeface="Sahel"/>
                <a:cs typeface="Sahel"/>
                <a:sym typeface="Sahel"/>
              </a:defRPr>
            </a:lvl3pPr>
            <a:lvl4pPr marL="1625518" indent="-253987">
              <a:buFontTx/>
              <a:defRPr b="1" sz="2000">
                <a:solidFill>
                  <a:srgbClr val="2751A1"/>
                </a:solidFill>
                <a:latin typeface="Sahel"/>
                <a:ea typeface="Sahel"/>
                <a:cs typeface="Sahel"/>
                <a:sym typeface="Sahel"/>
              </a:defRPr>
            </a:lvl4pPr>
            <a:lvl5pPr marL="2082696" indent="-253987">
              <a:buFontTx/>
              <a:defRPr b="1" sz="2000">
                <a:solidFill>
                  <a:srgbClr val="2751A1"/>
                </a:solidFill>
                <a:latin typeface="Sahel"/>
                <a:ea typeface="Sahel"/>
                <a:cs typeface="Sahel"/>
                <a:sym typeface="Sahel"/>
              </a:defRPr>
            </a:lvl5pPr>
          </a:lstStyle>
          <a:p>
            <a:pPr/>
            <a:r>
              <a:t>فهرست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Rectangle 19"/>
          <p:cNvSpPr/>
          <p:nvPr/>
        </p:nvSpPr>
        <p:spPr>
          <a:xfrm>
            <a:off x="11528121" y="175800"/>
            <a:ext cx="663880" cy="425451"/>
          </a:xfrm>
          <a:prstGeom prst="rect">
            <a:avLst/>
          </a:prstGeom>
          <a:solidFill>
            <a:srgbClr val="2751A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12819" y="6153153"/>
            <a:ext cx="1540986" cy="603505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Text Placeholder 4"/>
          <p:cNvSpPr/>
          <p:nvPr>
            <p:ph type="body" sz="half" idx="21"/>
          </p:nvPr>
        </p:nvSpPr>
        <p:spPr>
          <a:xfrm>
            <a:off x="6203372" y="814194"/>
            <a:ext cx="5150434" cy="509765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" name="Text Placeholder 4"/>
          <p:cNvSpPr/>
          <p:nvPr>
            <p:ph type="body" sz="half" idx="22"/>
          </p:nvPr>
        </p:nvSpPr>
        <p:spPr>
          <a:xfrm>
            <a:off x="838205" y="814194"/>
            <a:ext cx="5150434" cy="509765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84423" y="6124793"/>
            <a:ext cx="663880" cy="6621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Body Level One…"/>
          <p:cNvSpPr txBox="1"/>
          <p:nvPr>
            <p:ph type="body" sz="half" idx="1"/>
          </p:nvPr>
        </p:nvSpPr>
        <p:spPr>
          <a:xfrm>
            <a:off x="838206" y="814193"/>
            <a:ext cx="6117922" cy="5098092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Text Placeholder 16"/>
          <p:cNvSpPr/>
          <p:nvPr>
            <p:ph type="body" sz="quarter" idx="21" hasCustomPrompt="1"/>
          </p:nvPr>
        </p:nvSpPr>
        <p:spPr>
          <a:xfrm>
            <a:off x="838205" y="175800"/>
            <a:ext cx="10515601" cy="425451"/>
          </a:xfrm>
          <a:prstGeom prst="rect">
            <a:avLst/>
          </a:prstGeom>
        </p:spPr>
        <p:txBody>
          <a:bodyPr anchor="ctr"/>
          <a:lstStyle>
            <a:lvl1pPr marL="0" indent="0" defTabSz="795487">
              <a:spcBef>
                <a:spcPts val="800"/>
              </a:spcBef>
              <a:buSzTx/>
              <a:buFontTx/>
              <a:buNone/>
              <a:defRPr b="1" sz="1740">
                <a:solidFill>
                  <a:srgbClr val="2751A1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عنوان اسلاید:</a:t>
            </a:r>
          </a:p>
        </p:txBody>
      </p:sp>
      <p:sp>
        <p:nvSpPr>
          <p:cNvPr id="39" name="Text Placeholder 4"/>
          <p:cNvSpPr/>
          <p:nvPr>
            <p:ph type="body" sz="half" idx="22"/>
          </p:nvPr>
        </p:nvSpPr>
        <p:spPr>
          <a:xfrm>
            <a:off x="7231067" y="814194"/>
            <a:ext cx="4122739" cy="509765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" name="Rectangle 6"/>
          <p:cNvSpPr/>
          <p:nvPr/>
        </p:nvSpPr>
        <p:spPr>
          <a:xfrm>
            <a:off x="11528121" y="175800"/>
            <a:ext cx="663880" cy="425451"/>
          </a:xfrm>
          <a:prstGeom prst="rect">
            <a:avLst/>
          </a:prstGeom>
          <a:solidFill>
            <a:srgbClr val="2751A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41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12819" y="6153153"/>
            <a:ext cx="1540986" cy="60350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 txBox="1"/>
          <p:nvPr>
            <p:ph type="title"/>
          </p:nvPr>
        </p:nvSpPr>
        <p:spPr>
          <a:xfrm>
            <a:off x="831850" y="1521856"/>
            <a:ext cx="10515601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50" name="Body Level One…"/>
          <p:cNvSpPr txBox="1"/>
          <p:nvPr>
            <p:ph type="body" sz="quarter" idx="1"/>
          </p:nvPr>
        </p:nvSpPr>
        <p:spPr>
          <a:xfrm>
            <a:off x="831850" y="4401580"/>
            <a:ext cx="10515601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178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353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531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708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Rectangle 10"/>
          <p:cNvSpPr/>
          <p:nvPr/>
        </p:nvSpPr>
        <p:spPr>
          <a:xfrm>
            <a:off x="11528121" y="175800"/>
            <a:ext cx="663880" cy="425451"/>
          </a:xfrm>
          <a:prstGeom prst="rect">
            <a:avLst/>
          </a:prstGeom>
          <a:solidFill>
            <a:srgbClr val="2751A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52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12819" y="6153153"/>
            <a:ext cx="1540986" cy="60350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4" name="Text Placeholder 16"/>
          <p:cNvSpPr/>
          <p:nvPr>
            <p:ph type="body" sz="quarter" idx="21" hasCustomPrompt="1"/>
          </p:nvPr>
        </p:nvSpPr>
        <p:spPr>
          <a:xfrm>
            <a:off x="838205" y="175800"/>
            <a:ext cx="10515601" cy="425451"/>
          </a:xfrm>
          <a:prstGeom prst="rect">
            <a:avLst/>
          </a:prstGeom>
        </p:spPr>
        <p:txBody>
          <a:bodyPr anchor="ctr"/>
          <a:lstStyle>
            <a:lvl1pPr marL="0" indent="0" defTabSz="795487">
              <a:spcBef>
                <a:spcPts val="800"/>
              </a:spcBef>
              <a:buSzTx/>
              <a:buFontTx/>
              <a:buNone/>
              <a:defRPr b="1" sz="1740">
                <a:solidFill>
                  <a:srgbClr val="2751A1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عنوان اسلاید: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/>
          <p:nvPr>
            <p:ph type="title"/>
          </p:nvPr>
        </p:nvSpPr>
        <p:spPr>
          <a:xfrm>
            <a:off x="838200" y="739035"/>
            <a:ext cx="10515600" cy="95165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2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124239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4" name="Text Placeholder 16"/>
          <p:cNvSpPr/>
          <p:nvPr>
            <p:ph type="body" sz="quarter" idx="21" hasCustomPrompt="1"/>
          </p:nvPr>
        </p:nvSpPr>
        <p:spPr>
          <a:xfrm>
            <a:off x="838205" y="175800"/>
            <a:ext cx="10515601" cy="425451"/>
          </a:xfrm>
          <a:prstGeom prst="rect">
            <a:avLst/>
          </a:prstGeom>
        </p:spPr>
        <p:txBody>
          <a:bodyPr anchor="ctr"/>
          <a:lstStyle>
            <a:lvl1pPr marL="0" indent="0" defTabSz="795487">
              <a:spcBef>
                <a:spcPts val="800"/>
              </a:spcBef>
              <a:buSzTx/>
              <a:buFontTx/>
              <a:buNone/>
              <a:defRPr b="1" sz="1740">
                <a:solidFill>
                  <a:srgbClr val="2751A1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عنوان اسلاید: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/>
          <p:nvPr>
            <p:ph type="title"/>
          </p:nvPr>
        </p:nvSpPr>
        <p:spPr>
          <a:xfrm>
            <a:off x="7421567" y="987431"/>
            <a:ext cx="3932239" cy="1069976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2" name="Body Level One…"/>
          <p:cNvSpPr txBox="1"/>
          <p:nvPr>
            <p:ph type="body" sz="half" idx="1"/>
          </p:nvPr>
        </p:nvSpPr>
        <p:spPr>
          <a:xfrm>
            <a:off x="838206" y="987433"/>
            <a:ext cx="6172201" cy="487362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21" indent="-261244">
              <a:defRPr sz="3200"/>
            </a:lvl2pPr>
            <a:lvl3pPr marL="1219138" indent="-304785">
              <a:defRPr sz="3200"/>
            </a:lvl3pPr>
            <a:lvl4pPr marL="1737273" indent="-365742">
              <a:defRPr sz="3200"/>
            </a:lvl4pPr>
            <a:lvl5pPr marL="2194451" indent="-365742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Text Placeholder 3"/>
          <p:cNvSpPr/>
          <p:nvPr>
            <p:ph type="body" sz="quarter" idx="21"/>
          </p:nvPr>
        </p:nvSpPr>
        <p:spPr>
          <a:xfrm>
            <a:off x="7421567" y="2057406"/>
            <a:ext cx="3932239" cy="381158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5" name="Text Placeholder 16"/>
          <p:cNvSpPr/>
          <p:nvPr>
            <p:ph type="body" sz="quarter" idx="22" hasCustomPrompt="1"/>
          </p:nvPr>
        </p:nvSpPr>
        <p:spPr>
          <a:xfrm>
            <a:off x="838205" y="175800"/>
            <a:ext cx="10515601" cy="425451"/>
          </a:xfrm>
          <a:prstGeom prst="rect">
            <a:avLst/>
          </a:prstGeom>
        </p:spPr>
        <p:txBody>
          <a:bodyPr anchor="ctr"/>
          <a:lstStyle>
            <a:lvl1pPr marL="0" indent="0" defTabSz="795487">
              <a:spcBef>
                <a:spcPts val="800"/>
              </a:spcBef>
              <a:buSzTx/>
              <a:buFontTx/>
              <a:buNone/>
              <a:defRPr b="1" sz="1740">
                <a:solidFill>
                  <a:srgbClr val="2751A1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عنوان اسلاید: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5" name="Text Placeholder 16"/>
          <p:cNvSpPr/>
          <p:nvPr>
            <p:ph type="body" sz="quarter" idx="21" hasCustomPrompt="1"/>
          </p:nvPr>
        </p:nvSpPr>
        <p:spPr>
          <a:xfrm>
            <a:off x="838205" y="175800"/>
            <a:ext cx="10515601" cy="425451"/>
          </a:xfrm>
          <a:prstGeom prst="rect">
            <a:avLst/>
          </a:prstGeom>
        </p:spPr>
        <p:txBody>
          <a:bodyPr anchor="ctr"/>
          <a:lstStyle>
            <a:lvl1pPr marL="0" indent="0" defTabSz="795487">
              <a:spcBef>
                <a:spcPts val="800"/>
              </a:spcBef>
              <a:buSzTx/>
              <a:buFontTx/>
              <a:buNone/>
              <a:defRPr b="1" sz="1740">
                <a:solidFill>
                  <a:srgbClr val="2751A1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عنوان اسلاید: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/>
          <p:nvPr>
            <p:ph type="title"/>
          </p:nvPr>
        </p:nvSpPr>
        <p:spPr>
          <a:xfrm>
            <a:off x="839787" y="770846"/>
            <a:ext cx="10515601" cy="91984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839788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178">
              <a:buSzTx/>
              <a:buFontTx/>
              <a:buNone/>
              <a:defRPr b="1" sz="2400"/>
            </a:lvl2pPr>
            <a:lvl3pPr marL="0" indent="914353">
              <a:buSzTx/>
              <a:buFontTx/>
              <a:buNone/>
              <a:defRPr b="1" sz="2400"/>
            </a:lvl3pPr>
            <a:lvl4pPr marL="0" indent="1371531">
              <a:buSzTx/>
              <a:buFontTx/>
              <a:buNone/>
              <a:defRPr b="1" sz="2400"/>
            </a:lvl4pPr>
            <a:lvl5pPr marL="0" indent="1828708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Text Placeholder 4"/>
          <p:cNvSpPr/>
          <p:nvPr>
            <p:ph type="body" sz="quarter" idx="21"/>
          </p:nvPr>
        </p:nvSpPr>
        <p:spPr>
          <a:xfrm>
            <a:off x="6172203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6" name="Text Placeholder 16"/>
          <p:cNvSpPr/>
          <p:nvPr>
            <p:ph type="body" sz="quarter" idx="22" hasCustomPrompt="1"/>
          </p:nvPr>
        </p:nvSpPr>
        <p:spPr>
          <a:xfrm>
            <a:off x="838205" y="175800"/>
            <a:ext cx="10515601" cy="425451"/>
          </a:xfrm>
          <a:prstGeom prst="rect">
            <a:avLst/>
          </a:prstGeom>
        </p:spPr>
        <p:txBody>
          <a:bodyPr anchor="ctr"/>
          <a:lstStyle>
            <a:lvl1pPr marL="0" indent="0" defTabSz="795487">
              <a:spcBef>
                <a:spcPts val="800"/>
              </a:spcBef>
              <a:buSzTx/>
              <a:buFontTx/>
              <a:buNone/>
              <a:defRPr b="1" sz="1740">
                <a:solidFill>
                  <a:srgbClr val="2751A1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عنوان اسلاید: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le Text"/>
          <p:cNvSpPr txBox="1"/>
          <p:nvPr>
            <p:ph type="title"/>
          </p:nvPr>
        </p:nvSpPr>
        <p:spPr>
          <a:xfrm>
            <a:off x="838200" y="747681"/>
            <a:ext cx="10515600" cy="94300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4" name="Body Level One…"/>
          <p:cNvSpPr txBox="1"/>
          <p:nvPr>
            <p:ph type="body" idx="1"/>
          </p:nvPr>
        </p:nvSpPr>
        <p:spPr>
          <a:xfrm>
            <a:off x="838200" y="1825625"/>
            <a:ext cx="10515600" cy="4142038"/>
          </a:xfrm>
          <a:prstGeom prst="rect">
            <a:avLst/>
          </a:prstGeom>
        </p:spPr>
        <p:txBody>
          <a:bodyPr vert="eaVert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6" name="Text Placeholder 16"/>
          <p:cNvSpPr/>
          <p:nvPr>
            <p:ph type="body" sz="quarter" idx="21" hasCustomPrompt="1"/>
          </p:nvPr>
        </p:nvSpPr>
        <p:spPr>
          <a:xfrm>
            <a:off x="838205" y="175800"/>
            <a:ext cx="10515601" cy="425451"/>
          </a:xfrm>
          <a:prstGeom prst="rect">
            <a:avLst/>
          </a:prstGeom>
        </p:spPr>
        <p:txBody>
          <a:bodyPr anchor="ctr"/>
          <a:lstStyle>
            <a:lvl1pPr marL="0" indent="0" defTabSz="795487">
              <a:spcBef>
                <a:spcPts val="800"/>
              </a:spcBef>
              <a:buSzTx/>
              <a:buFontTx/>
              <a:buNone/>
              <a:defRPr b="1" sz="1740">
                <a:solidFill>
                  <a:srgbClr val="2751A1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عنوان اسلاید: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688931"/>
            <a:ext cx="10515600" cy="1001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1618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12819" y="6153153"/>
            <a:ext cx="1540986" cy="603505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19"/>
          <p:cNvSpPr/>
          <p:nvPr/>
        </p:nvSpPr>
        <p:spPr>
          <a:xfrm>
            <a:off x="11528121" y="175800"/>
            <a:ext cx="663880" cy="425451"/>
          </a:xfrm>
          <a:prstGeom prst="rect">
            <a:avLst/>
          </a:prstGeom>
          <a:solidFill>
            <a:srgbClr val="2751A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831850" y="6372550"/>
            <a:ext cx="278419" cy="3327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r" defTabSz="91435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r" defTabSz="91435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r" defTabSz="91435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r" defTabSz="91435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r" defTabSz="91435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r" defTabSz="91435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r" defTabSz="91435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r" defTabSz="91435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r" defTabSz="91435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589" marR="0" indent="-228589" algn="r" defTabSz="914353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864" marR="0" indent="-266687" algn="r" defTabSz="914353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377" marR="0" indent="-320024" algn="r" defTabSz="914353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113" marR="0" indent="-355582" algn="r" defTabSz="914353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291" marR="0" indent="-355582" algn="r" defTabSz="914353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467" marR="0" indent="-355582" algn="r" defTabSz="914353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645" marR="0" indent="-355582" algn="r" defTabSz="914353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5822" marR="0" indent="-355582" algn="r" defTabSz="914353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000" marR="0" indent="-355583" algn="r" defTabSz="914353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Sahel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Sahel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Sahel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Sahel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Sahel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Sahel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Sahel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Sahel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Sahe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2.tif"/><Relationship Id="rId8" Type="http://schemas.openxmlformats.org/officeDocument/2006/relationships/image" Target="../media/image3.tif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2.tif"/><Relationship Id="rId8" Type="http://schemas.openxmlformats.org/officeDocument/2006/relationships/image" Target="../media/image3.tif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2.tif"/><Relationship Id="rId8" Type="http://schemas.openxmlformats.org/officeDocument/2006/relationships/image" Target="../media/image3.tif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2.tif"/><Relationship Id="rId8" Type="http://schemas.openxmlformats.org/officeDocument/2006/relationships/image" Target="../media/image3.tif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2.tif"/><Relationship Id="rId8" Type="http://schemas.openxmlformats.org/officeDocument/2006/relationships/image" Target="../media/image3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2.tif"/><Relationship Id="rId8" Type="http://schemas.openxmlformats.org/officeDocument/2006/relationships/image" Target="../media/image3.tif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2.tif"/><Relationship Id="rId8" Type="http://schemas.openxmlformats.org/officeDocument/2006/relationships/image" Target="../media/image3.tif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2.tif"/><Relationship Id="rId8" Type="http://schemas.openxmlformats.org/officeDocument/2006/relationships/image" Target="../media/image3.tif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2.tif"/><Relationship Id="rId8" Type="http://schemas.openxmlformats.org/officeDocument/2006/relationships/image" Target="../media/image3.tif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2.tif"/><Relationship Id="rId8" Type="http://schemas.openxmlformats.org/officeDocument/2006/relationships/image" Target="../media/image3.tif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2.tif"/><Relationship Id="rId8" Type="http://schemas.openxmlformats.org/officeDocument/2006/relationships/image" Target="../media/image3.tif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2.tif"/><Relationship Id="rId8" Type="http://schemas.openxmlformats.org/officeDocument/2006/relationships/image" Target="../media/image3.tif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2.tif"/><Relationship Id="rId8" Type="http://schemas.openxmlformats.org/officeDocument/2006/relationships/image" Target="../media/image3.tif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2.tif"/><Relationship Id="rId8" Type="http://schemas.openxmlformats.org/officeDocument/2006/relationships/image" Target="../media/image3.tif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2.tif"/><Relationship Id="rId8" Type="http://schemas.openxmlformats.org/officeDocument/2006/relationships/image" Target="../media/image3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2.tif"/><Relationship Id="rId8" Type="http://schemas.openxmlformats.org/officeDocument/2006/relationships/image" Target="../media/image3.tif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2.tif"/><Relationship Id="rId8" Type="http://schemas.openxmlformats.org/officeDocument/2006/relationships/image" Target="../media/image3.tif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2.tif"/><Relationship Id="rId8" Type="http://schemas.openxmlformats.org/officeDocument/2006/relationships/image" Target="../media/image3.tif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2.tif"/><Relationship Id="rId8" Type="http://schemas.openxmlformats.org/officeDocument/2006/relationships/image" Target="../media/image3.tif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2.tif"/><Relationship Id="rId8" Type="http://schemas.openxmlformats.org/officeDocument/2006/relationships/image" Target="../media/image3.tif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2.tif"/><Relationship Id="rId8" Type="http://schemas.openxmlformats.org/officeDocument/2006/relationships/image" Target="../media/image3.tif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2.tif"/><Relationship Id="rId8" Type="http://schemas.openxmlformats.org/officeDocument/2006/relationships/image" Target="../media/image3.tif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2.tif"/><Relationship Id="rId8" Type="http://schemas.openxmlformats.org/officeDocument/2006/relationships/image" Target="../media/image3.tif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2.tif"/><Relationship Id="rId8" Type="http://schemas.openxmlformats.org/officeDocument/2006/relationships/image" Target="../media/image3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2.tif"/><Relationship Id="rId8" Type="http://schemas.openxmlformats.org/officeDocument/2006/relationships/image" Target="../media/image3.tif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2.tif"/><Relationship Id="rId8" Type="http://schemas.openxmlformats.org/officeDocument/2006/relationships/image" Target="../media/image3.tif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3.tif"/><Relationship Id="rId6" Type="http://schemas.openxmlformats.org/officeDocument/2006/relationships/image" Target="../media/image4.png"/><Relationship Id="rId7" Type="http://schemas.openxmlformats.org/officeDocument/2006/relationships/image" Target="../media/image3.png"/><Relationship Id="rId8" Type="http://schemas.openxmlformats.org/officeDocument/2006/relationships/image" Target="../media/image2.tif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3.tif"/><Relationship Id="rId6" Type="http://schemas.openxmlformats.org/officeDocument/2006/relationships/image" Target="../media/image4.png"/><Relationship Id="rId7" Type="http://schemas.openxmlformats.org/officeDocument/2006/relationships/image" Target="../media/image3.png"/><Relationship Id="rId8" Type="http://schemas.openxmlformats.org/officeDocument/2006/relationships/image" Target="../media/image2.tif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3.tif"/><Relationship Id="rId6" Type="http://schemas.openxmlformats.org/officeDocument/2006/relationships/image" Target="../media/image4.png"/><Relationship Id="rId7" Type="http://schemas.openxmlformats.org/officeDocument/2006/relationships/image" Target="../media/image3.png"/><Relationship Id="rId8" Type="http://schemas.openxmlformats.org/officeDocument/2006/relationships/image" Target="../media/image2.tif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3.tif"/><Relationship Id="rId6" Type="http://schemas.openxmlformats.org/officeDocument/2006/relationships/image" Target="../media/image4.png"/><Relationship Id="rId7" Type="http://schemas.openxmlformats.org/officeDocument/2006/relationships/image" Target="../media/image3.png"/><Relationship Id="rId8" Type="http://schemas.openxmlformats.org/officeDocument/2006/relationships/image" Target="../media/image2.tif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3.tif"/><Relationship Id="rId6" Type="http://schemas.openxmlformats.org/officeDocument/2006/relationships/image" Target="../media/image4.png"/><Relationship Id="rId7" Type="http://schemas.openxmlformats.org/officeDocument/2006/relationships/image" Target="../media/image3.png"/><Relationship Id="rId8" Type="http://schemas.openxmlformats.org/officeDocument/2006/relationships/image" Target="../media/image2.tif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 Placeholder 6"/>
          <p:cNvSpPr/>
          <p:nvPr/>
        </p:nvSpPr>
        <p:spPr>
          <a:xfrm>
            <a:off x="838200" y="45342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2751A1"/>
                </a:solidFill>
                <a:latin typeface="Vazir"/>
                <a:ea typeface="Vazir"/>
                <a:cs typeface="Vazir"/>
                <a:sym typeface="Vazir"/>
              </a:defRPr>
            </a:lvl1pPr>
          </a:lstStyle>
          <a:p>
            <a:pPr/>
            <a:r>
              <a:t>به نام داناترین</a:t>
            </a:r>
          </a:p>
        </p:txBody>
      </p:sp>
      <p:sp>
        <p:nvSpPr>
          <p:cNvPr id="145" name="Google Shape;122;p29"/>
          <p:cNvSpPr txBox="1"/>
          <p:nvPr/>
        </p:nvSpPr>
        <p:spPr>
          <a:xfrm>
            <a:off x="2014690" y="2826922"/>
            <a:ext cx="8162620" cy="1204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749" tIns="32749" rIns="32749" bIns="32749" anchor="b">
            <a:normAutofit fontScale="100000" lnSpcReduction="0"/>
          </a:bodyPr>
          <a:lstStyle>
            <a:lvl1pPr algn="ctr" rtl="1">
              <a:lnSpc>
                <a:spcPct val="70000"/>
              </a:lnSpc>
              <a:defRPr sz="5200">
                <a:solidFill>
                  <a:srgbClr val="2751A1"/>
                </a:solidFill>
                <a:latin typeface="Lalezar"/>
                <a:ea typeface="Lalezar"/>
                <a:cs typeface="Lalezar"/>
                <a:sym typeface="Lalezar"/>
              </a:defRPr>
            </a:lvl1pPr>
          </a:lstStyle>
          <a:p>
            <a:pPr/>
            <a:r>
              <a:t>زندگی حریصانه!</a:t>
            </a:r>
          </a:p>
        </p:txBody>
      </p:sp>
      <p:sp>
        <p:nvSpPr>
          <p:cNvPr id="146" name="Google Shape;123;p29"/>
          <p:cNvSpPr txBox="1"/>
          <p:nvPr/>
        </p:nvSpPr>
        <p:spPr>
          <a:xfrm>
            <a:off x="2015132" y="4933186"/>
            <a:ext cx="8161736" cy="1362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749" tIns="32749" rIns="32749" bIns="32749">
            <a:normAutofit fontScale="100000" lnSpcReduction="0"/>
          </a:bodyPr>
          <a:lstStyle/>
          <a:p>
            <a:pPr algn="ctr" rtl="1">
              <a:defRPr b="1" sz="2400">
                <a:solidFill>
                  <a:srgbClr val="00A2FF"/>
                </a:solidFill>
                <a:latin typeface="Vazir-Bold"/>
                <a:ea typeface="Vazir-Bold"/>
                <a:cs typeface="Vazir-Bold"/>
                <a:sym typeface="Vazir-Bold"/>
              </a:defRPr>
            </a:pPr>
            <a:r>
              <a:t>دانشکده‌ی مهندسی کامپیوتر دانشگاه صنعتی شریف</a:t>
            </a:r>
          </a:p>
          <a:p>
            <a:pPr algn="ctr" rtl="1">
              <a:defRPr b="1" sz="2000">
                <a:solidFill>
                  <a:srgbClr val="00A2FF"/>
                </a:solidFill>
                <a:latin typeface="Vazir-Bold"/>
                <a:ea typeface="Vazir-Bold"/>
                <a:cs typeface="Vazir-Bold"/>
                <a:sym typeface="Vazir-Bold"/>
              </a:defRPr>
            </a:pPr>
            <a:r>
              <a:t>تابستان ۱۴۰۲</a:t>
            </a:r>
          </a:p>
        </p:txBody>
      </p:sp>
      <p:sp>
        <p:nvSpPr>
          <p:cNvPr id="147" name="دورهی خلاقیت الگوریتمی و برنامهنویسی پایتون"/>
          <p:cNvSpPr txBox="1"/>
          <p:nvPr/>
        </p:nvSpPr>
        <p:spPr>
          <a:xfrm>
            <a:off x="3134637" y="2203869"/>
            <a:ext cx="5922726" cy="1031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rtl="1">
              <a:defRPr b="1" sz="2400">
                <a:solidFill>
                  <a:srgbClr val="00A2FF"/>
                </a:solidFill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دوره‌ی خلاقیت الگوریتمی و برنامه‌نویسی پایتون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یک الگوریتم کشف کنیم!</a:t>
            </a:r>
          </a:p>
        </p:txBody>
      </p:sp>
      <p:sp>
        <p:nvSpPr>
          <p:cNvPr id="258" name="Content Placeholder 2"/>
          <p:cNvSpPr txBox="1"/>
          <p:nvPr>
            <p:ph type="body" sz="quarter" idx="1"/>
          </p:nvPr>
        </p:nvSpPr>
        <p:spPr>
          <a:xfrm>
            <a:off x="3176094" y="4976278"/>
            <a:ext cx="4377548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باقیمانده‌ی پول مشتری</a:t>
            </a:r>
          </a:p>
        </p:txBody>
      </p:sp>
      <p:sp>
        <p:nvSpPr>
          <p:cNvPr id="259" name="۱۴۷"/>
          <p:cNvSpPr/>
          <p:nvPr/>
        </p:nvSpPr>
        <p:spPr>
          <a:xfrm>
            <a:off x="7691530" y="4846027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4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۱۴۷</a:t>
            </a:r>
          </a:p>
        </p:txBody>
      </p:sp>
      <p:sp>
        <p:nvSpPr>
          <p:cNvPr id="260" name="؟"/>
          <p:cNvSpPr/>
          <p:nvPr/>
        </p:nvSpPr>
        <p:spPr>
          <a:xfrm>
            <a:off x="10304183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؟</a:t>
            </a:r>
          </a:p>
        </p:txBody>
      </p:sp>
      <p:sp>
        <p:nvSpPr>
          <p:cNvPr id="261" name="؟"/>
          <p:cNvSpPr/>
          <p:nvPr/>
        </p:nvSpPr>
        <p:spPr>
          <a:xfrm>
            <a:off x="7824908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؟</a:t>
            </a:r>
          </a:p>
        </p:txBody>
      </p:sp>
      <p:sp>
        <p:nvSpPr>
          <p:cNvPr id="262" name="؟"/>
          <p:cNvSpPr/>
          <p:nvPr/>
        </p:nvSpPr>
        <p:spPr>
          <a:xfrm>
            <a:off x="3628356" y="1213063"/>
            <a:ext cx="830412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؟</a:t>
            </a:r>
          </a:p>
        </p:txBody>
      </p:sp>
      <p:sp>
        <p:nvSpPr>
          <p:cNvPr id="263" name="؟"/>
          <p:cNvSpPr/>
          <p:nvPr/>
        </p:nvSpPr>
        <p:spPr>
          <a:xfrm>
            <a:off x="422404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؟</a:t>
            </a:r>
          </a:p>
        </p:txBody>
      </p:sp>
      <p:sp>
        <p:nvSpPr>
          <p:cNvPr id="264" name="؟"/>
          <p:cNvSpPr/>
          <p:nvPr/>
        </p:nvSpPr>
        <p:spPr>
          <a:xfrm>
            <a:off x="5599631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؟</a:t>
            </a:r>
          </a:p>
        </p:txBody>
      </p:sp>
      <p:sp>
        <p:nvSpPr>
          <p:cNvPr id="265" name="؟"/>
          <p:cNvSpPr/>
          <p:nvPr/>
        </p:nvSpPr>
        <p:spPr>
          <a:xfrm>
            <a:off x="1898380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؟</a:t>
            </a:r>
          </a:p>
        </p:txBody>
      </p:sp>
      <p:sp>
        <p:nvSpPr>
          <p:cNvPr id="266" name="۱"/>
          <p:cNvSpPr/>
          <p:nvPr/>
        </p:nvSpPr>
        <p:spPr>
          <a:xfrm>
            <a:off x="202610" y="2807431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267" name="۲"/>
          <p:cNvSpPr/>
          <p:nvPr/>
        </p:nvSpPr>
        <p:spPr>
          <a:xfrm>
            <a:off x="1538886" y="2680431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268" name="۵"/>
          <p:cNvSpPr/>
          <p:nvPr/>
        </p:nvSpPr>
        <p:spPr>
          <a:xfrm>
            <a:off x="3154562" y="2556205"/>
            <a:ext cx="1778001" cy="1772453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269" name="۱۰"/>
          <p:cNvSpPr/>
          <p:nvPr/>
        </p:nvSpPr>
        <p:spPr>
          <a:xfrm>
            <a:off x="4998837" y="2426431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270" name="۲۰"/>
          <p:cNvSpPr/>
          <p:nvPr/>
        </p:nvSpPr>
        <p:spPr>
          <a:xfrm>
            <a:off x="7097114" y="2299431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۲۰</a:t>
            </a:r>
          </a:p>
        </p:txBody>
      </p:sp>
      <p:sp>
        <p:nvSpPr>
          <p:cNvPr id="271" name="۵۰"/>
          <p:cNvSpPr/>
          <p:nvPr/>
        </p:nvSpPr>
        <p:spPr>
          <a:xfrm>
            <a:off x="9449389" y="2172431"/>
            <a:ext cx="2540001" cy="254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یک الگوریتم کشف کنیم!</a:t>
            </a:r>
          </a:p>
        </p:txBody>
      </p:sp>
      <p:sp>
        <p:nvSpPr>
          <p:cNvPr id="274" name="Content Placeholder 2"/>
          <p:cNvSpPr txBox="1"/>
          <p:nvPr>
            <p:ph type="body" sz="quarter" idx="1"/>
          </p:nvPr>
        </p:nvSpPr>
        <p:spPr>
          <a:xfrm>
            <a:off x="3176094" y="4976278"/>
            <a:ext cx="4377548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باقیمانده‌ی پول مشتری</a:t>
            </a:r>
          </a:p>
        </p:txBody>
      </p:sp>
      <p:sp>
        <p:nvSpPr>
          <p:cNvPr id="275" name="۱۴۷"/>
          <p:cNvSpPr/>
          <p:nvPr/>
        </p:nvSpPr>
        <p:spPr>
          <a:xfrm>
            <a:off x="7691530" y="4846027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4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۱۴۷</a:t>
            </a:r>
          </a:p>
        </p:txBody>
      </p:sp>
      <p:sp>
        <p:nvSpPr>
          <p:cNvPr id="276" name="۰"/>
          <p:cNvSpPr/>
          <p:nvPr/>
        </p:nvSpPr>
        <p:spPr>
          <a:xfrm>
            <a:off x="10304183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277" name="۰"/>
          <p:cNvSpPr/>
          <p:nvPr/>
        </p:nvSpPr>
        <p:spPr>
          <a:xfrm>
            <a:off x="7824908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278" name="۰"/>
          <p:cNvSpPr/>
          <p:nvPr/>
        </p:nvSpPr>
        <p:spPr>
          <a:xfrm>
            <a:off x="3628356" y="1213063"/>
            <a:ext cx="830412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279" name="۰"/>
          <p:cNvSpPr/>
          <p:nvPr/>
        </p:nvSpPr>
        <p:spPr>
          <a:xfrm>
            <a:off x="422404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280" name="۰"/>
          <p:cNvSpPr/>
          <p:nvPr/>
        </p:nvSpPr>
        <p:spPr>
          <a:xfrm>
            <a:off x="5599631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281" name="۰"/>
          <p:cNvSpPr/>
          <p:nvPr/>
        </p:nvSpPr>
        <p:spPr>
          <a:xfrm>
            <a:off x="1898380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282" name="۱"/>
          <p:cNvSpPr/>
          <p:nvPr/>
        </p:nvSpPr>
        <p:spPr>
          <a:xfrm>
            <a:off x="202610" y="2807431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283" name="۲"/>
          <p:cNvSpPr/>
          <p:nvPr/>
        </p:nvSpPr>
        <p:spPr>
          <a:xfrm>
            <a:off x="1538886" y="2680431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284" name="۵"/>
          <p:cNvSpPr/>
          <p:nvPr/>
        </p:nvSpPr>
        <p:spPr>
          <a:xfrm>
            <a:off x="3154562" y="2556205"/>
            <a:ext cx="1778001" cy="1772453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285" name="۱۰"/>
          <p:cNvSpPr/>
          <p:nvPr/>
        </p:nvSpPr>
        <p:spPr>
          <a:xfrm>
            <a:off x="4998837" y="2426431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286" name="۲۰"/>
          <p:cNvSpPr/>
          <p:nvPr/>
        </p:nvSpPr>
        <p:spPr>
          <a:xfrm>
            <a:off x="7097114" y="2299431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۲۰</a:t>
            </a:r>
          </a:p>
        </p:txBody>
      </p:sp>
      <p:sp>
        <p:nvSpPr>
          <p:cNvPr id="287" name="۵۰"/>
          <p:cNvSpPr/>
          <p:nvPr/>
        </p:nvSpPr>
        <p:spPr>
          <a:xfrm>
            <a:off x="9449389" y="2172431"/>
            <a:ext cx="2540001" cy="254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Oval"/>
          <p:cNvSpPr/>
          <p:nvPr/>
        </p:nvSpPr>
        <p:spPr>
          <a:xfrm>
            <a:off x="9605657" y="4347259"/>
            <a:ext cx="2227465" cy="590805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90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یک الگوریتم کشف کنیم!</a:t>
            </a:r>
          </a:p>
        </p:txBody>
      </p:sp>
      <p:sp>
        <p:nvSpPr>
          <p:cNvPr id="291" name="Content Placeholder 2"/>
          <p:cNvSpPr txBox="1"/>
          <p:nvPr>
            <p:ph type="body" sz="quarter" idx="1"/>
          </p:nvPr>
        </p:nvSpPr>
        <p:spPr>
          <a:xfrm>
            <a:off x="3176094" y="4976278"/>
            <a:ext cx="4377548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باقیمانده‌ی پول مشتری</a:t>
            </a:r>
          </a:p>
        </p:txBody>
      </p:sp>
      <p:sp>
        <p:nvSpPr>
          <p:cNvPr id="292" name="۱۴۷"/>
          <p:cNvSpPr/>
          <p:nvPr/>
        </p:nvSpPr>
        <p:spPr>
          <a:xfrm>
            <a:off x="7691530" y="4846027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4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۱۴۷</a:t>
            </a:r>
          </a:p>
        </p:txBody>
      </p:sp>
      <p:sp>
        <p:nvSpPr>
          <p:cNvPr id="293" name="۰"/>
          <p:cNvSpPr/>
          <p:nvPr/>
        </p:nvSpPr>
        <p:spPr>
          <a:xfrm>
            <a:off x="10304183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294" name="۰"/>
          <p:cNvSpPr/>
          <p:nvPr/>
        </p:nvSpPr>
        <p:spPr>
          <a:xfrm>
            <a:off x="7824908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295" name="۰"/>
          <p:cNvSpPr/>
          <p:nvPr/>
        </p:nvSpPr>
        <p:spPr>
          <a:xfrm>
            <a:off x="3628356" y="1213063"/>
            <a:ext cx="830412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296" name="۰"/>
          <p:cNvSpPr/>
          <p:nvPr/>
        </p:nvSpPr>
        <p:spPr>
          <a:xfrm>
            <a:off x="422404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297" name="۰"/>
          <p:cNvSpPr/>
          <p:nvPr/>
        </p:nvSpPr>
        <p:spPr>
          <a:xfrm>
            <a:off x="5599631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298" name="۰"/>
          <p:cNvSpPr/>
          <p:nvPr/>
        </p:nvSpPr>
        <p:spPr>
          <a:xfrm>
            <a:off x="1898380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299" name="۱"/>
          <p:cNvSpPr/>
          <p:nvPr/>
        </p:nvSpPr>
        <p:spPr>
          <a:xfrm>
            <a:off x="202610" y="2807431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300" name="۲"/>
          <p:cNvSpPr/>
          <p:nvPr/>
        </p:nvSpPr>
        <p:spPr>
          <a:xfrm>
            <a:off x="1538886" y="2680431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301" name="۵"/>
          <p:cNvSpPr/>
          <p:nvPr/>
        </p:nvSpPr>
        <p:spPr>
          <a:xfrm>
            <a:off x="3154562" y="2556205"/>
            <a:ext cx="1778001" cy="1772453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302" name="۱۰"/>
          <p:cNvSpPr/>
          <p:nvPr/>
        </p:nvSpPr>
        <p:spPr>
          <a:xfrm>
            <a:off x="4998837" y="2426431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303" name="۲۰"/>
          <p:cNvSpPr/>
          <p:nvPr/>
        </p:nvSpPr>
        <p:spPr>
          <a:xfrm>
            <a:off x="7097114" y="2299431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۲۰</a:t>
            </a:r>
          </a:p>
        </p:txBody>
      </p:sp>
      <p:sp>
        <p:nvSpPr>
          <p:cNvPr id="304" name="۵۰"/>
          <p:cNvSpPr/>
          <p:nvPr/>
        </p:nvSpPr>
        <p:spPr>
          <a:xfrm>
            <a:off x="9449389" y="2172431"/>
            <a:ext cx="2540001" cy="254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Oval"/>
          <p:cNvSpPr/>
          <p:nvPr/>
        </p:nvSpPr>
        <p:spPr>
          <a:xfrm>
            <a:off x="9605657" y="4347259"/>
            <a:ext cx="2227465" cy="590805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07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یک الگوریتم کشف کنیم!</a:t>
            </a:r>
          </a:p>
        </p:txBody>
      </p:sp>
      <p:sp>
        <p:nvSpPr>
          <p:cNvPr id="308" name="Content Placeholder 2"/>
          <p:cNvSpPr txBox="1"/>
          <p:nvPr>
            <p:ph type="body" sz="quarter" idx="1"/>
          </p:nvPr>
        </p:nvSpPr>
        <p:spPr>
          <a:xfrm>
            <a:off x="3176094" y="4976278"/>
            <a:ext cx="4377548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باقیمانده‌ی پول مشتری</a:t>
            </a:r>
          </a:p>
        </p:txBody>
      </p:sp>
      <p:sp>
        <p:nvSpPr>
          <p:cNvPr id="309" name="۱۴۷"/>
          <p:cNvSpPr/>
          <p:nvPr/>
        </p:nvSpPr>
        <p:spPr>
          <a:xfrm>
            <a:off x="7691530" y="4846027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4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۱۴۷</a:t>
            </a:r>
          </a:p>
        </p:txBody>
      </p:sp>
      <p:sp>
        <p:nvSpPr>
          <p:cNvPr id="310" name="۱"/>
          <p:cNvSpPr/>
          <p:nvPr/>
        </p:nvSpPr>
        <p:spPr>
          <a:xfrm>
            <a:off x="10304183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311" name="۰"/>
          <p:cNvSpPr/>
          <p:nvPr/>
        </p:nvSpPr>
        <p:spPr>
          <a:xfrm>
            <a:off x="7824908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312" name="۰"/>
          <p:cNvSpPr/>
          <p:nvPr/>
        </p:nvSpPr>
        <p:spPr>
          <a:xfrm>
            <a:off x="3628356" y="1213063"/>
            <a:ext cx="830412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313" name="۰"/>
          <p:cNvSpPr/>
          <p:nvPr/>
        </p:nvSpPr>
        <p:spPr>
          <a:xfrm>
            <a:off x="422404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314" name="۰"/>
          <p:cNvSpPr/>
          <p:nvPr/>
        </p:nvSpPr>
        <p:spPr>
          <a:xfrm>
            <a:off x="5599631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315" name="۰"/>
          <p:cNvSpPr/>
          <p:nvPr/>
        </p:nvSpPr>
        <p:spPr>
          <a:xfrm>
            <a:off x="1898380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316" name="۱"/>
          <p:cNvSpPr/>
          <p:nvPr/>
        </p:nvSpPr>
        <p:spPr>
          <a:xfrm>
            <a:off x="202610" y="2807431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317" name="۲"/>
          <p:cNvSpPr/>
          <p:nvPr/>
        </p:nvSpPr>
        <p:spPr>
          <a:xfrm>
            <a:off x="1538886" y="2680431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318" name="۵"/>
          <p:cNvSpPr/>
          <p:nvPr/>
        </p:nvSpPr>
        <p:spPr>
          <a:xfrm>
            <a:off x="3154562" y="2556205"/>
            <a:ext cx="1778001" cy="1772453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319" name="۱۰"/>
          <p:cNvSpPr/>
          <p:nvPr/>
        </p:nvSpPr>
        <p:spPr>
          <a:xfrm>
            <a:off x="4998837" y="2426431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320" name="۲۰"/>
          <p:cNvSpPr/>
          <p:nvPr/>
        </p:nvSpPr>
        <p:spPr>
          <a:xfrm>
            <a:off x="7097114" y="2299431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۲۰</a:t>
            </a:r>
          </a:p>
        </p:txBody>
      </p:sp>
      <p:sp>
        <p:nvSpPr>
          <p:cNvPr id="321" name="۵۰"/>
          <p:cNvSpPr/>
          <p:nvPr/>
        </p:nvSpPr>
        <p:spPr>
          <a:xfrm>
            <a:off x="9449389" y="2172431"/>
            <a:ext cx="2540001" cy="254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Oval"/>
          <p:cNvSpPr/>
          <p:nvPr/>
        </p:nvSpPr>
        <p:spPr>
          <a:xfrm>
            <a:off x="9605657" y="4347259"/>
            <a:ext cx="2227465" cy="590805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24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یک الگوریتم کشف کنیم!</a:t>
            </a:r>
          </a:p>
        </p:txBody>
      </p:sp>
      <p:sp>
        <p:nvSpPr>
          <p:cNvPr id="325" name="Content Placeholder 2"/>
          <p:cNvSpPr txBox="1"/>
          <p:nvPr>
            <p:ph type="body" sz="quarter" idx="1"/>
          </p:nvPr>
        </p:nvSpPr>
        <p:spPr>
          <a:xfrm>
            <a:off x="3176094" y="4976278"/>
            <a:ext cx="4377548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باقیمانده‌ی پول مشتری</a:t>
            </a:r>
          </a:p>
        </p:txBody>
      </p:sp>
      <p:sp>
        <p:nvSpPr>
          <p:cNvPr id="326" name="۹۷"/>
          <p:cNvSpPr/>
          <p:nvPr/>
        </p:nvSpPr>
        <p:spPr>
          <a:xfrm>
            <a:off x="7691530" y="4846027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4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۹۷</a:t>
            </a:r>
          </a:p>
        </p:txBody>
      </p:sp>
      <p:sp>
        <p:nvSpPr>
          <p:cNvPr id="327" name="۱"/>
          <p:cNvSpPr/>
          <p:nvPr/>
        </p:nvSpPr>
        <p:spPr>
          <a:xfrm>
            <a:off x="10304183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328" name="۰"/>
          <p:cNvSpPr/>
          <p:nvPr/>
        </p:nvSpPr>
        <p:spPr>
          <a:xfrm>
            <a:off x="7824908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329" name="۰"/>
          <p:cNvSpPr/>
          <p:nvPr/>
        </p:nvSpPr>
        <p:spPr>
          <a:xfrm>
            <a:off x="3628356" y="1213063"/>
            <a:ext cx="830412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330" name="۰"/>
          <p:cNvSpPr/>
          <p:nvPr/>
        </p:nvSpPr>
        <p:spPr>
          <a:xfrm>
            <a:off x="422404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331" name="۰"/>
          <p:cNvSpPr/>
          <p:nvPr/>
        </p:nvSpPr>
        <p:spPr>
          <a:xfrm>
            <a:off x="5599631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332" name="۰"/>
          <p:cNvSpPr/>
          <p:nvPr/>
        </p:nvSpPr>
        <p:spPr>
          <a:xfrm>
            <a:off x="1898380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333" name="۱"/>
          <p:cNvSpPr/>
          <p:nvPr/>
        </p:nvSpPr>
        <p:spPr>
          <a:xfrm>
            <a:off x="202610" y="2807431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334" name="۲"/>
          <p:cNvSpPr/>
          <p:nvPr/>
        </p:nvSpPr>
        <p:spPr>
          <a:xfrm>
            <a:off x="1538886" y="2680431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335" name="۵"/>
          <p:cNvSpPr/>
          <p:nvPr/>
        </p:nvSpPr>
        <p:spPr>
          <a:xfrm>
            <a:off x="3154562" y="2556205"/>
            <a:ext cx="1778001" cy="1772453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336" name="۱۰"/>
          <p:cNvSpPr/>
          <p:nvPr/>
        </p:nvSpPr>
        <p:spPr>
          <a:xfrm>
            <a:off x="4998837" y="2426431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337" name="۲۰"/>
          <p:cNvSpPr/>
          <p:nvPr/>
        </p:nvSpPr>
        <p:spPr>
          <a:xfrm>
            <a:off x="7097114" y="2299431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۲۰</a:t>
            </a:r>
          </a:p>
        </p:txBody>
      </p:sp>
      <p:sp>
        <p:nvSpPr>
          <p:cNvPr id="338" name="۵۰"/>
          <p:cNvSpPr/>
          <p:nvPr/>
        </p:nvSpPr>
        <p:spPr>
          <a:xfrm>
            <a:off x="9449389" y="2172431"/>
            <a:ext cx="2540001" cy="254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Oval"/>
          <p:cNvSpPr/>
          <p:nvPr/>
        </p:nvSpPr>
        <p:spPr>
          <a:xfrm>
            <a:off x="9605657" y="4347259"/>
            <a:ext cx="2227465" cy="590805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41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یک الگوریتم کشف کنیم!</a:t>
            </a:r>
          </a:p>
        </p:txBody>
      </p:sp>
      <p:sp>
        <p:nvSpPr>
          <p:cNvPr id="342" name="Content Placeholder 2"/>
          <p:cNvSpPr txBox="1"/>
          <p:nvPr>
            <p:ph type="body" sz="quarter" idx="1"/>
          </p:nvPr>
        </p:nvSpPr>
        <p:spPr>
          <a:xfrm>
            <a:off x="3176094" y="4976278"/>
            <a:ext cx="4377548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باقیمانده‌ی پول مشتری</a:t>
            </a:r>
          </a:p>
        </p:txBody>
      </p:sp>
      <p:sp>
        <p:nvSpPr>
          <p:cNvPr id="343" name="۹۷"/>
          <p:cNvSpPr/>
          <p:nvPr/>
        </p:nvSpPr>
        <p:spPr>
          <a:xfrm>
            <a:off x="7691530" y="4846027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4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۹۷</a:t>
            </a:r>
          </a:p>
        </p:txBody>
      </p:sp>
      <p:sp>
        <p:nvSpPr>
          <p:cNvPr id="344" name="۲"/>
          <p:cNvSpPr/>
          <p:nvPr/>
        </p:nvSpPr>
        <p:spPr>
          <a:xfrm>
            <a:off x="10304183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345" name="۰"/>
          <p:cNvSpPr/>
          <p:nvPr/>
        </p:nvSpPr>
        <p:spPr>
          <a:xfrm>
            <a:off x="7824908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346" name="۰"/>
          <p:cNvSpPr/>
          <p:nvPr/>
        </p:nvSpPr>
        <p:spPr>
          <a:xfrm>
            <a:off x="3628356" y="1213063"/>
            <a:ext cx="830412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347" name="۰"/>
          <p:cNvSpPr/>
          <p:nvPr/>
        </p:nvSpPr>
        <p:spPr>
          <a:xfrm>
            <a:off x="422404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348" name="۰"/>
          <p:cNvSpPr/>
          <p:nvPr/>
        </p:nvSpPr>
        <p:spPr>
          <a:xfrm>
            <a:off x="5599631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349" name="۰"/>
          <p:cNvSpPr/>
          <p:nvPr/>
        </p:nvSpPr>
        <p:spPr>
          <a:xfrm>
            <a:off x="1898380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350" name="۱"/>
          <p:cNvSpPr/>
          <p:nvPr/>
        </p:nvSpPr>
        <p:spPr>
          <a:xfrm>
            <a:off x="202610" y="2807431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351" name="۲"/>
          <p:cNvSpPr/>
          <p:nvPr/>
        </p:nvSpPr>
        <p:spPr>
          <a:xfrm>
            <a:off x="1538886" y="2680431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352" name="۵"/>
          <p:cNvSpPr/>
          <p:nvPr/>
        </p:nvSpPr>
        <p:spPr>
          <a:xfrm>
            <a:off x="3154562" y="2556205"/>
            <a:ext cx="1778001" cy="1772453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353" name="۱۰"/>
          <p:cNvSpPr/>
          <p:nvPr/>
        </p:nvSpPr>
        <p:spPr>
          <a:xfrm>
            <a:off x="4998837" y="2426431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354" name="۲۰"/>
          <p:cNvSpPr/>
          <p:nvPr/>
        </p:nvSpPr>
        <p:spPr>
          <a:xfrm>
            <a:off x="7097114" y="2299431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۲۰</a:t>
            </a:r>
          </a:p>
        </p:txBody>
      </p:sp>
      <p:sp>
        <p:nvSpPr>
          <p:cNvPr id="355" name="۵۰"/>
          <p:cNvSpPr/>
          <p:nvPr/>
        </p:nvSpPr>
        <p:spPr>
          <a:xfrm>
            <a:off x="9449389" y="2172431"/>
            <a:ext cx="2540001" cy="254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Oval"/>
          <p:cNvSpPr/>
          <p:nvPr/>
        </p:nvSpPr>
        <p:spPr>
          <a:xfrm>
            <a:off x="9605657" y="4347259"/>
            <a:ext cx="2227465" cy="590805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58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یک الگوریتم کشف کنیم!</a:t>
            </a:r>
          </a:p>
        </p:txBody>
      </p:sp>
      <p:sp>
        <p:nvSpPr>
          <p:cNvPr id="359" name="Content Placeholder 2"/>
          <p:cNvSpPr txBox="1"/>
          <p:nvPr>
            <p:ph type="body" sz="quarter" idx="1"/>
          </p:nvPr>
        </p:nvSpPr>
        <p:spPr>
          <a:xfrm>
            <a:off x="3176094" y="4976278"/>
            <a:ext cx="4377548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باقیمانده‌ی پول مشتری</a:t>
            </a:r>
          </a:p>
        </p:txBody>
      </p:sp>
      <p:sp>
        <p:nvSpPr>
          <p:cNvPr id="360" name="۴۷"/>
          <p:cNvSpPr/>
          <p:nvPr/>
        </p:nvSpPr>
        <p:spPr>
          <a:xfrm>
            <a:off x="7691530" y="4846027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4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۴۷</a:t>
            </a:r>
          </a:p>
        </p:txBody>
      </p:sp>
      <p:sp>
        <p:nvSpPr>
          <p:cNvPr id="361" name="۲"/>
          <p:cNvSpPr/>
          <p:nvPr/>
        </p:nvSpPr>
        <p:spPr>
          <a:xfrm>
            <a:off x="10304183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362" name="۰"/>
          <p:cNvSpPr/>
          <p:nvPr/>
        </p:nvSpPr>
        <p:spPr>
          <a:xfrm>
            <a:off x="7824908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363" name="۰"/>
          <p:cNvSpPr/>
          <p:nvPr/>
        </p:nvSpPr>
        <p:spPr>
          <a:xfrm>
            <a:off x="3628356" y="1213063"/>
            <a:ext cx="830412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364" name="۰"/>
          <p:cNvSpPr/>
          <p:nvPr/>
        </p:nvSpPr>
        <p:spPr>
          <a:xfrm>
            <a:off x="422404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365" name="۰"/>
          <p:cNvSpPr/>
          <p:nvPr/>
        </p:nvSpPr>
        <p:spPr>
          <a:xfrm>
            <a:off x="5599631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366" name="۰"/>
          <p:cNvSpPr/>
          <p:nvPr/>
        </p:nvSpPr>
        <p:spPr>
          <a:xfrm>
            <a:off x="1898380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367" name="۱"/>
          <p:cNvSpPr/>
          <p:nvPr/>
        </p:nvSpPr>
        <p:spPr>
          <a:xfrm>
            <a:off x="202610" y="2807431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368" name="۲"/>
          <p:cNvSpPr/>
          <p:nvPr/>
        </p:nvSpPr>
        <p:spPr>
          <a:xfrm>
            <a:off x="1538886" y="2680431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369" name="۵"/>
          <p:cNvSpPr/>
          <p:nvPr/>
        </p:nvSpPr>
        <p:spPr>
          <a:xfrm>
            <a:off x="3154562" y="2556205"/>
            <a:ext cx="1778001" cy="1772453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370" name="۱۰"/>
          <p:cNvSpPr/>
          <p:nvPr/>
        </p:nvSpPr>
        <p:spPr>
          <a:xfrm>
            <a:off x="4998837" y="2426431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371" name="۲۰"/>
          <p:cNvSpPr/>
          <p:nvPr/>
        </p:nvSpPr>
        <p:spPr>
          <a:xfrm>
            <a:off x="7097114" y="2299431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۲۰</a:t>
            </a:r>
          </a:p>
        </p:txBody>
      </p:sp>
      <p:sp>
        <p:nvSpPr>
          <p:cNvPr id="372" name="۵۰"/>
          <p:cNvSpPr/>
          <p:nvPr/>
        </p:nvSpPr>
        <p:spPr>
          <a:xfrm>
            <a:off x="9449389" y="2172431"/>
            <a:ext cx="2540001" cy="254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Oval"/>
          <p:cNvSpPr/>
          <p:nvPr/>
        </p:nvSpPr>
        <p:spPr>
          <a:xfrm>
            <a:off x="7126382" y="4347259"/>
            <a:ext cx="2227465" cy="590805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75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یک الگوریتم کشف کنیم!</a:t>
            </a:r>
          </a:p>
        </p:txBody>
      </p:sp>
      <p:sp>
        <p:nvSpPr>
          <p:cNvPr id="376" name="Content Placeholder 2"/>
          <p:cNvSpPr txBox="1"/>
          <p:nvPr>
            <p:ph type="body" sz="quarter" idx="1"/>
          </p:nvPr>
        </p:nvSpPr>
        <p:spPr>
          <a:xfrm>
            <a:off x="3176094" y="4976278"/>
            <a:ext cx="4377548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باقیمانده‌ی پول مشتری</a:t>
            </a:r>
          </a:p>
        </p:txBody>
      </p:sp>
      <p:sp>
        <p:nvSpPr>
          <p:cNvPr id="377" name="۴۷"/>
          <p:cNvSpPr/>
          <p:nvPr/>
        </p:nvSpPr>
        <p:spPr>
          <a:xfrm>
            <a:off x="7691530" y="4846027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4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۴۷</a:t>
            </a:r>
          </a:p>
        </p:txBody>
      </p:sp>
      <p:sp>
        <p:nvSpPr>
          <p:cNvPr id="378" name="۲"/>
          <p:cNvSpPr/>
          <p:nvPr/>
        </p:nvSpPr>
        <p:spPr>
          <a:xfrm>
            <a:off x="10304183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379" name="۰"/>
          <p:cNvSpPr/>
          <p:nvPr/>
        </p:nvSpPr>
        <p:spPr>
          <a:xfrm>
            <a:off x="7824908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380" name="۰"/>
          <p:cNvSpPr/>
          <p:nvPr/>
        </p:nvSpPr>
        <p:spPr>
          <a:xfrm>
            <a:off x="3628356" y="1213063"/>
            <a:ext cx="830412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381" name="۰"/>
          <p:cNvSpPr/>
          <p:nvPr/>
        </p:nvSpPr>
        <p:spPr>
          <a:xfrm>
            <a:off x="422404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382" name="۰"/>
          <p:cNvSpPr/>
          <p:nvPr/>
        </p:nvSpPr>
        <p:spPr>
          <a:xfrm>
            <a:off x="5599631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383" name="۰"/>
          <p:cNvSpPr/>
          <p:nvPr/>
        </p:nvSpPr>
        <p:spPr>
          <a:xfrm>
            <a:off x="1898380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384" name="۱"/>
          <p:cNvSpPr/>
          <p:nvPr/>
        </p:nvSpPr>
        <p:spPr>
          <a:xfrm>
            <a:off x="202610" y="2807431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385" name="۲"/>
          <p:cNvSpPr/>
          <p:nvPr/>
        </p:nvSpPr>
        <p:spPr>
          <a:xfrm>
            <a:off x="1538886" y="2680431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386" name="۵"/>
          <p:cNvSpPr/>
          <p:nvPr/>
        </p:nvSpPr>
        <p:spPr>
          <a:xfrm>
            <a:off x="3154562" y="2556205"/>
            <a:ext cx="1778001" cy="1772453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387" name="۱۰"/>
          <p:cNvSpPr/>
          <p:nvPr/>
        </p:nvSpPr>
        <p:spPr>
          <a:xfrm>
            <a:off x="4998837" y="2426431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388" name="۲۰"/>
          <p:cNvSpPr/>
          <p:nvPr/>
        </p:nvSpPr>
        <p:spPr>
          <a:xfrm>
            <a:off x="7097114" y="2299431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۲۰</a:t>
            </a:r>
          </a:p>
        </p:txBody>
      </p:sp>
      <p:sp>
        <p:nvSpPr>
          <p:cNvPr id="389" name="۵۰"/>
          <p:cNvSpPr/>
          <p:nvPr/>
        </p:nvSpPr>
        <p:spPr>
          <a:xfrm>
            <a:off x="9449389" y="2172431"/>
            <a:ext cx="2540001" cy="254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Oval"/>
          <p:cNvSpPr/>
          <p:nvPr/>
        </p:nvSpPr>
        <p:spPr>
          <a:xfrm>
            <a:off x="7126382" y="4347259"/>
            <a:ext cx="2227465" cy="590805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92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یک الگوریتم کشف کنیم!</a:t>
            </a:r>
          </a:p>
        </p:txBody>
      </p:sp>
      <p:sp>
        <p:nvSpPr>
          <p:cNvPr id="393" name="Content Placeholder 2"/>
          <p:cNvSpPr txBox="1"/>
          <p:nvPr>
            <p:ph type="body" sz="quarter" idx="1"/>
          </p:nvPr>
        </p:nvSpPr>
        <p:spPr>
          <a:xfrm>
            <a:off x="3176094" y="4976278"/>
            <a:ext cx="4377548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باقیمانده‌ی پول مشتری</a:t>
            </a:r>
          </a:p>
        </p:txBody>
      </p:sp>
      <p:sp>
        <p:nvSpPr>
          <p:cNvPr id="394" name="۴۷"/>
          <p:cNvSpPr/>
          <p:nvPr/>
        </p:nvSpPr>
        <p:spPr>
          <a:xfrm>
            <a:off x="7691530" y="4846027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4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۴۷</a:t>
            </a:r>
          </a:p>
        </p:txBody>
      </p:sp>
      <p:sp>
        <p:nvSpPr>
          <p:cNvPr id="395" name="۲"/>
          <p:cNvSpPr/>
          <p:nvPr/>
        </p:nvSpPr>
        <p:spPr>
          <a:xfrm>
            <a:off x="10304183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396" name="۱"/>
          <p:cNvSpPr/>
          <p:nvPr/>
        </p:nvSpPr>
        <p:spPr>
          <a:xfrm>
            <a:off x="7824908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397" name="۰"/>
          <p:cNvSpPr/>
          <p:nvPr/>
        </p:nvSpPr>
        <p:spPr>
          <a:xfrm>
            <a:off x="3628356" y="1213063"/>
            <a:ext cx="830412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398" name="۰"/>
          <p:cNvSpPr/>
          <p:nvPr/>
        </p:nvSpPr>
        <p:spPr>
          <a:xfrm>
            <a:off x="422404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399" name="۰"/>
          <p:cNvSpPr/>
          <p:nvPr/>
        </p:nvSpPr>
        <p:spPr>
          <a:xfrm>
            <a:off x="5599631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400" name="۰"/>
          <p:cNvSpPr/>
          <p:nvPr/>
        </p:nvSpPr>
        <p:spPr>
          <a:xfrm>
            <a:off x="1898380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401" name="۱"/>
          <p:cNvSpPr/>
          <p:nvPr/>
        </p:nvSpPr>
        <p:spPr>
          <a:xfrm>
            <a:off x="202610" y="2807431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402" name="۲"/>
          <p:cNvSpPr/>
          <p:nvPr/>
        </p:nvSpPr>
        <p:spPr>
          <a:xfrm>
            <a:off x="1538886" y="2680431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403" name="۵"/>
          <p:cNvSpPr/>
          <p:nvPr/>
        </p:nvSpPr>
        <p:spPr>
          <a:xfrm>
            <a:off x="3154562" y="2556205"/>
            <a:ext cx="1778001" cy="1772453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404" name="۱۰"/>
          <p:cNvSpPr/>
          <p:nvPr/>
        </p:nvSpPr>
        <p:spPr>
          <a:xfrm>
            <a:off x="4998837" y="2426431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405" name="۲۰"/>
          <p:cNvSpPr/>
          <p:nvPr/>
        </p:nvSpPr>
        <p:spPr>
          <a:xfrm>
            <a:off x="7097114" y="2299431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۲۰</a:t>
            </a:r>
          </a:p>
        </p:txBody>
      </p:sp>
      <p:sp>
        <p:nvSpPr>
          <p:cNvPr id="406" name="۵۰"/>
          <p:cNvSpPr/>
          <p:nvPr/>
        </p:nvSpPr>
        <p:spPr>
          <a:xfrm>
            <a:off x="9449389" y="2172431"/>
            <a:ext cx="2540001" cy="254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Oval"/>
          <p:cNvSpPr/>
          <p:nvPr/>
        </p:nvSpPr>
        <p:spPr>
          <a:xfrm>
            <a:off x="7126382" y="4347259"/>
            <a:ext cx="2227465" cy="590805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09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یک الگوریتم کشف کنیم!</a:t>
            </a:r>
          </a:p>
        </p:txBody>
      </p:sp>
      <p:sp>
        <p:nvSpPr>
          <p:cNvPr id="410" name="Content Placeholder 2"/>
          <p:cNvSpPr txBox="1"/>
          <p:nvPr>
            <p:ph type="body" sz="quarter" idx="1"/>
          </p:nvPr>
        </p:nvSpPr>
        <p:spPr>
          <a:xfrm>
            <a:off x="3176094" y="4976278"/>
            <a:ext cx="4377548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باقیمانده‌ی پول مشتری</a:t>
            </a:r>
          </a:p>
        </p:txBody>
      </p:sp>
      <p:sp>
        <p:nvSpPr>
          <p:cNvPr id="411" name="۲۷"/>
          <p:cNvSpPr/>
          <p:nvPr/>
        </p:nvSpPr>
        <p:spPr>
          <a:xfrm>
            <a:off x="7691530" y="4846027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4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۲۷</a:t>
            </a:r>
          </a:p>
        </p:txBody>
      </p:sp>
      <p:sp>
        <p:nvSpPr>
          <p:cNvPr id="412" name="۲"/>
          <p:cNvSpPr/>
          <p:nvPr/>
        </p:nvSpPr>
        <p:spPr>
          <a:xfrm>
            <a:off x="10304183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413" name="۱"/>
          <p:cNvSpPr/>
          <p:nvPr/>
        </p:nvSpPr>
        <p:spPr>
          <a:xfrm>
            <a:off x="7824908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414" name="۰"/>
          <p:cNvSpPr/>
          <p:nvPr/>
        </p:nvSpPr>
        <p:spPr>
          <a:xfrm>
            <a:off x="3628356" y="1213063"/>
            <a:ext cx="830412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415" name="۰"/>
          <p:cNvSpPr/>
          <p:nvPr/>
        </p:nvSpPr>
        <p:spPr>
          <a:xfrm>
            <a:off x="422404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416" name="۰"/>
          <p:cNvSpPr/>
          <p:nvPr/>
        </p:nvSpPr>
        <p:spPr>
          <a:xfrm>
            <a:off x="5599631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417" name="۰"/>
          <p:cNvSpPr/>
          <p:nvPr/>
        </p:nvSpPr>
        <p:spPr>
          <a:xfrm>
            <a:off x="1898380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418" name="۱"/>
          <p:cNvSpPr/>
          <p:nvPr/>
        </p:nvSpPr>
        <p:spPr>
          <a:xfrm>
            <a:off x="202610" y="2807431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419" name="۲"/>
          <p:cNvSpPr/>
          <p:nvPr/>
        </p:nvSpPr>
        <p:spPr>
          <a:xfrm>
            <a:off x="1538886" y="2680431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420" name="۵"/>
          <p:cNvSpPr/>
          <p:nvPr/>
        </p:nvSpPr>
        <p:spPr>
          <a:xfrm>
            <a:off x="3154562" y="2556205"/>
            <a:ext cx="1778001" cy="1772453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421" name="۱۰"/>
          <p:cNvSpPr/>
          <p:nvPr/>
        </p:nvSpPr>
        <p:spPr>
          <a:xfrm>
            <a:off x="4998837" y="2426431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422" name="۲۰"/>
          <p:cNvSpPr/>
          <p:nvPr/>
        </p:nvSpPr>
        <p:spPr>
          <a:xfrm>
            <a:off x="7097114" y="2299431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۲۰</a:t>
            </a:r>
          </a:p>
        </p:txBody>
      </p:sp>
      <p:sp>
        <p:nvSpPr>
          <p:cNvPr id="423" name="۵۰"/>
          <p:cNvSpPr/>
          <p:nvPr/>
        </p:nvSpPr>
        <p:spPr>
          <a:xfrm>
            <a:off x="9449389" y="2172431"/>
            <a:ext cx="2540001" cy="254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rtl="1">
              <a:defRPr sz="2784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زبل فروشنده است. او تعداد زیادی سکه ۱، ۲، ۵، ۱۰، ۲۰ و ۵۰ تومانی دارد.</a:t>
            </a:r>
          </a:p>
        </p:txBody>
      </p:sp>
      <p:sp>
        <p:nvSpPr>
          <p:cNvPr id="150" name="۱"/>
          <p:cNvSpPr/>
          <p:nvPr/>
        </p:nvSpPr>
        <p:spPr>
          <a:xfrm>
            <a:off x="202610" y="2807431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51" name="۲"/>
          <p:cNvSpPr/>
          <p:nvPr/>
        </p:nvSpPr>
        <p:spPr>
          <a:xfrm>
            <a:off x="1538886" y="2680431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52" name="۵"/>
          <p:cNvSpPr/>
          <p:nvPr/>
        </p:nvSpPr>
        <p:spPr>
          <a:xfrm>
            <a:off x="3154562" y="2556205"/>
            <a:ext cx="1778001" cy="1772453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53" name="۱۰"/>
          <p:cNvSpPr/>
          <p:nvPr/>
        </p:nvSpPr>
        <p:spPr>
          <a:xfrm>
            <a:off x="4998837" y="2426431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154" name="۲۰"/>
          <p:cNvSpPr/>
          <p:nvPr/>
        </p:nvSpPr>
        <p:spPr>
          <a:xfrm>
            <a:off x="7097114" y="2299431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۲۰</a:t>
            </a:r>
          </a:p>
        </p:txBody>
      </p:sp>
      <p:sp>
        <p:nvSpPr>
          <p:cNvPr id="155" name="۵۰"/>
          <p:cNvSpPr/>
          <p:nvPr/>
        </p:nvSpPr>
        <p:spPr>
          <a:xfrm>
            <a:off x="9449389" y="2172431"/>
            <a:ext cx="2540001" cy="254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۵۰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ll dir="l"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Oval"/>
          <p:cNvSpPr/>
          <p:nvPr/>
        </p:nvSpPr>
        <p:spPr>
          <a:xfrm>
            <a:off x="7126382" y="4347259"/>
            <a:ext cx="2227465" cy="590805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26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یک الگوریتم کشف کنیم!</a:t>
            </a:r>
          </a:p>
        </p:txBody>
      </p:sp>
      <p:sp>
        <p:nvSpPr>
          <p:cNvPr id="427" name="Content Placeholder 2"/>
          <p:cNvSpPr txBox="1"/>
          <p:nvPr>
            <p:ph type="body" sz="quarter" idx="1"/>
          </p:nvPr>
        </p:nvSpPr>
        <p:spPr>
          <a:xfrm>
            <a:off x="3176094" y="4976278"/>
            <a:ext cx="4377548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باقیمانده‌ی پول مشتری</a:t>
            </a:r>
          </a:p>
        </p:txBody>
      </p:sp>
      <p:sp>
        <p:nvSpPr>
          <p:cNvPr id="428" name="۲۷"/>
          <p:cNvSpPr/>
          <p:nvPr/>
        </p:nvSpPr>
        <p:spPr>
          <a:xfrm>
            <a:off x="7691530" y="4846027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4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۲۷</a:t>
            </a:r>
          </a:p>
        </p:txBody>
      </p:sp>
      <p:sp>
        <p:nvSpPr>
          <p:cNvPr id="429" name="۲"/>
          <p:cNvSpPr/>
          <p:nvPr/>
        </p:nvSpPr>
        <p:spPr>
          <a:xfrm>
            <a:off x="10304183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430" name="۲"/>
          <p:cNvSpPr/>
          <p:nvPr/>
        </p:nvSpPr>
        <p:spPr>
          <a:xfrm>
            <a:off x="7824908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431" name="۰"/>
          <p:cNvSpPr/>
          <p:nvPr/>
        </p:nvSpPr>
        <p:spPr>
          <a:xfrm>
            <a:off x="3628356" y="1213063"/>
            <a:ext cx="830412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432" name="۰"/>
          <p:cNvSpPr/>
          <p:nvPr/>
        </p:nvSpPr>
        <p:spPr>
          <a:xfrm>
            <a:off x="422404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433" name="۰"/>
          <p:cNvSpPr/>
          <p:nvPr/>
        </p:nvSpPr>
        <p:spPr>
          <a:xfrm>
            <a:off x="5599631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434" name="۰"/>
          <p:cNvSpPr/>
          <p:nvPr/>
        </p:nvSpPr>
        <p:spPr>
          <a:xfrm>
            <a:off x="1898380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435" name="۱"/>
          <p:cNvSpPr/>
          <p:nvPr/>
        </p:nvSpPr>
        <p:spPr>
          <a:xfrm>
            <a:off x="202610" y="2807431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436" name="۲"/>
          <p:cNvSpPr/>
          <p:nvPr/>
        </p:nvSpPr>
        <p:spPr>
          <a:xfrm>
            <a:off x="1538886" y="2680431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437" name="۵"/>
          <p:cNvSpPr/>
          <p:nvPr/>
        </p:nvSpPr>
        <p:spPr>
          <a:xfrm>
            <a:off x="3154562" y="2556205"/>
            <a:ext cx="1778001" cy="1772453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438" name="۱۰"/>
          <p:cNvSpPr/>
          <p:nvPr/>
        </p:nvSpPr>
        <p:spPr>
          <a:xfrm>
            <a:off x="4998837" y="2426431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439" name="۲۰"/>
          <p:cNvSpPr/>
          <p:nvPr/>
        </p:nvSpPr>
        <p:spPr>
          <a:xfrm>
            <a:off x="7097114" y="2299431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۲۰</a:t>
            </a:r>
          </a:p>
        </p:txBody>
      </p:sp>
      <p:sp>
        <p:nvSpPr>
          <p:cNvPr id="440" name="۵۰"/>
          <p:cNvSpPr/>
          <p:nvPr/>
        </p:nvSpPr>
        <p:spPr>
          <a:xfrm>
            <a:off x="9449389" y="2172431"/>
            <a:ext cx="2540001" cy="254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Oval"/>
          <p:cNvSpPr/>
          <p:nvPr/>
        </p:nvSpPr>
        <p:spPr>
          <a:xfrm>
            <a:off x="7126382" y="4347259"/>
            <a:ext cx="2227465" cy="590805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43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یک الگوریتم کشف کنیم!</a:t>
            </a:r>
          </a:p>
        </p:txBody>
      </p:sp>
      <p:sp>
        <p:nvSpPr>
          <p:cNvPr id="444" name="Content Placeholder 2"/>
          <p:cNvSpPr txBox="1"/>
          <p:nvPr>
            <p:ph type="body" sz="quarter" idx="1"/>
          </p:nvPr>
        </p:nvSpPr>
        <p:spPr>
          <a:xfrm>
            <a:off x="3176094" y="4976278"/>
            <a:ext cx="4377548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باقیمانده‌ی پول مشتری</a:t>
            </a:r>
          </a:p>
        </p:txBody>
      </p:sp>
      <p:sp>
        <p:nvSpPr>
          <p:cNvPr id="445" name="۷"/>
          <p:cNvSpPr/>
          <p:nvPr/>
        </p:nvSpPr>
        <p:spPr>
          <a:xfrm>
            <a:off x="7691530" y="4846027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4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sp>
        <p:nvSpPr>
          <p:cNvPr id="446" name="۲"/>
          <p:cNvSpPr/>
          <p:nvPr/>
        </p:nvSpPr>
        <p:spPr>
          <a:xfrm>
            <a:off x="10304183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447" name="۲"/>
          <p:cNvSpPr/>
          <p:nvPr/>
        </p:nvSpPr>
        <p:spPr>
          <a:xfrm>
            <a:off x="7824908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448" name="۰"/>
          <p:cNvSpPr/>
          <p:nvPr/>
        </p:nvSpPr>
        <p:spPr>
          <a:xfrm>
            <a:off x="3628356" y="1213063"/>
            <a:ext cx="830412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449" name="۰"/>
          <p:cNvSpPr/>
          <p:nvPr/>
        </p:nvSpPr>
        <p:spPr>
          <a:xfrm>
            <a:off x="422404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450" name="۰"/>
          <p:cNvSpPr/>
          <p:nvPr/>
        </p:nvSpPr>
        <p:spPr>
          <a:xfrm>
            <a:off x="5599631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451" name="۰"/>
          <p:cNvSpPr/>
          <p:nvPr/>
        </p:nvSpPr>
        <p:spPr>
          <a:xfrm>
            <a:off x="1898380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452" name="۱"/>
          <p:cNvSpPr/>
          <p:nvPr/>
        </p:nvSpPr>
        <p:spPr>
          <a:xfrm>
            <a:off x="202610" y="2807431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453" name="۲"/>
          <p:cNvSpPr/>
          <p:nvPr/>
        </p:nvSpPr>
        <p:spPr>
          <a:xfrm>
            <a:off x="1538886" y="2680431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454" name="۵"/>
          <p:cNvSpPr/>
          <p:nvPr/>
        </p:nvSpPr>
        <p:spPr>
          <a:xfrm>
            <a:off x="3154562" y="2556205"/>
            <a:ext cx="1778001" cy="1772453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455" name="۱۰"/>
          <p:cNvSpPr/>
          <p:nvPr/>
        </p:nvSpPr>
        <p:spPr>
          <a:xfrm>
            <a:off x="4998837" y="2426431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456" name="۲۰"/>
          <p:cNvSpPr/>
          <p:nvPr/>
        </p:nvSpPr>
        <p:spPr>
          <a:xfrm>
            <a:off x="7097114" y="2299431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۲۰</a:t>
            </a:r>
          </a:p>
        </p:txBody>
      </p:sp>
      <p:sp>
        <p:nvSpPr>
          <p:cNvPr id="457" name="۵۰"/>
          <p:cNvSpPr/>
          <p:nvPr/>
        </p:nvSpPr>
        <p:spPr>
          <a:xfrm>
            <a:off x="9449389" y="2172431"/>
            <a:ext cx="2540001" cy="254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Oval"/>
          <p:cNvSpPr/>
          <p:nvPr/>
        </p:nvSpPr>
        <p:spPr>
          <a:xfrm>
            <a:off x="4901105" y="4347259"/>
            <a:ext cx="2227465" cy="590805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60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یک الگوریتم کشف کنیم!</a:t>
            </a:r>
          </a:p>
        </p:txBody>
      </p:sp>
      <p:sp>
        <p:nvSpPr>
          <p:cNvPr id="461" name="Content Placeholder 2"/>
          <p:cNvSpPr txBox="1"/>
          <p:nvPr>
            <p:ph type="body" sz="quarter" idx="1"/>
          </p:nvPr>
        </p:nvSpPr>
        <p:spPr>
          <a:xfrm>
            <a:off x="3176094" y="4976278"/>
            <a:ext cx="4377548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باقیمانده‌ی پول مشتری</a:t>
            </a:r>
          </a:p>
        </p:txBody>
      </p:sp>
      <p:sp>
        <p:nvSpPr>
          <p:cNvPr id="462" name="۷"/>
          <p:cNvSpPr/>
          <p:nvPr/>
        </p:nvSpPr>
        <p:spPr>
          <a:xfrm>
            <a:off x="7691530" y="4846027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4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sp>
        <p:nvSpPr>
          <p:cNvPr id="463" name="۲"/>
          <p:cNvSpPr/>
          <p:nvPr/>
        </p:nvSpPr>
        <p:spPr>
          <a:xfrm>
            <a:off x="10304183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464" name="۲"/>
          <p:cNvSpPr/>
          <p:nvPr/>
        </p:nvSpPr>
        <p:spPr>
          <a:xfrm>
            <a:off x="7824908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465" name="۰"/>
          <p:cNvSpPr/>
          <p:nvPr/>
        </p:nvSpPr>
        <p:spPr>
          <a:xfrm>
            <a:off x="3628356" y="1213063"/>
            <a:ext cx="830412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466" name="۰"/>
          <p:cNvSpPr/>
          <p:nvPr/>
        </p:nvSpPr>
        <p:spPr>
          <a:xfrm>
            <a:off x="422404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467" name="۰"/>
          <p:cNvSpPr/>
          <p:nvPr/>
        </p:nvSpPr>
        <p:spPr>
          <a:xfrm>
            <a:off x="5599631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468" name="۰"/>
          <p:cNvSpPr/>
          <p:nvPr/>
        </p:nvSpPr>
        <p:spPr>
          <a:xfrm>
            <a:off x="1898380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469" name="۱"/>
          <p:cNvSpPr/>
          <p:nvPr/>
        </p:nvSpPr>
        <p:spPr>
          <a:xfrm>
            <a:off x="202610" y="2807431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470" name="۲"/>
          <p:cNvSpPr/>
          <p:nvPr/>
        </p:nvSpPr>
        <p:spPr>
          <a:xfrm>
            <a:off x="1538886" y="2680431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471" name="۵"/>
          <p:cNvSpPr/>
          <p:nvPr/>
        </p:nvSpPr>
        <p:spPr>
          <a:xfrm>
            <a:off x="3154562" y="2556205"/>
            <a:ext cx="1778001" cy="1772453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472" name="۱۰"/>
          <p:cNvSpPr/>
          <p:nvPr/>
        </p:nvSpPr>
        <p:spPr>
          <a:xfrm>
            <a:off x="4998837" y="2426431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473" name="۲۰"/>
          <p:cNvSpPr/>
          <p:nvPr/>
        </p:nvSpPr>
        <p:spPr>
          <a:xfrm>
            <a:off x="7097114" y="2299431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۲۰</a:t>
            </a:r>
          </a:p>
        </p:txBody>
      </p:sp>
      <p:sp>
        <p:nvSpPr>
          <p:cNvPr id="474" name="۵۰"/>
          <p:cNvSpPr/>
          <p:nvPr/>
        </p:nvSpPr>
        <p:spPr>
          <a:xfrm>
            <a:off x="9449389" y="2172431"/>
            <a:ext cx="2540001" cy="254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Oval"/>
          <p:cNvSpPr/>
          <p:nvPr/>
        </p:nvSpPr>
        <p:spPr>
          <a:xfrm>
            <a:off x="2929829" y="4347259"/>
            <a:ext cx="2227465" cy="590805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77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یک الگوریتم کشف کنیم!</a:t>
            </a:r>
          </a:p>
        </p:txBody>
      </p:sp>
      <p:sp>
        <p:nvSpPr>
          <p:cNvPr id="478" name="Content Placeholder 2"/>
          <p:cNvSpPr txBox="1"/>
          <p:nvPr>
            <p:ph type="body" sz="quarter" idx="1"/>
          </p:nvPr>
        </p:nvSpPr>
        <p:spPr>
          <a:xfrm>
            <a:off x="3176094" y="4976278"/>
            <a:ext cx="4377548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باقیمانده‌ی پول مشتری</a:t>
            </a:r>
          </a:p>
        </p:txBody>
      </p:sp>
      <p:sp>
        <p:nvSpPr>
          <p:cNvPr id="479" name="۷"/>
          <p:cNvSpPr/>
          <p:nvPr/>
        </p:nvSpPr>
        <p:spPr>
          <a:xfrm>
            <a:off x="7691530" y="4846027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4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sp>
        <p:nvSpPr>
          <p:cNvPr id="480" name="۲"/>
          <p:cNvSpPr/>
          <p:nvPr/>
        </p:nvSpPr>
        <p:spPr>
          <a:xfrm>
            <a:off x="10304183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481" name="۲"/>
          <p:cNvSpPr/>
          <p:nvPr/>
        </p:nvSpPr>
        <p:spPr>
          <a:xfrm>
            <a:off x="7824908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482" name="۰"/>
          <p:cNvSpPr/>
          <p:nvPr/>
        </p:nvSpPr>
        <p:spPr>
          <a:xfrm>
            <a:off x="3628356" y="1213063"/>
            <a:ext cx="830412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483" name="۰"/>
          <p:cNvSpPr/>
          <p:nvPr/>
        </p:nvSpPr>
        <p:spPr>
          <a:xfrm>
            <a:off x="422404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484" name="۰"/>
          <p:cNvSpPr/>
          <p:nvPr/>
        </p:nvSpPr>
        <p:spPr>
          <a:xfrm>
            <a:off x="5599631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485" name="۰"/>
          <p:cNvSpPr/>
          <p:nvPr/>
        </p:nvSpPr>
        <p:spPr>
          <a:xfrm>
            <a:off x="1898380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486" name="۱"/>
          <p:cNvSpPr/>
          <p:nvPr/>
        </p:nvSpPr>
        <p:spPr>
          <a:xfrm>
            <a:off x="202610" y="2807431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487" name="۲"/>
          <p:cNvSpPr/>
          <p:nvPr/>
        </p:nvSpPr>
        <p:spPr>
          <a:xfrm>
            <a:off x="1538886" y="2680431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488" name="۵"/>
          <p:cNvSpPr/>
          <p:nvPr/>
        </p:nvSpPr>
        <p:spPr>
          <a:xfrm>
            <a:off x="3154562" y="2556205"/>
            <a:ext cx="1778001" cy="1772453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489" name="۱۰"/>
          <p:cNvSpPr/>
          <p:nvPr/>
        </p:nvSpPr>
        <p:spPr>
          <a:xfrm>
            <a:off x="4998837" y="2426431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490" name="۲۰"/>
          <p:cNvSpPr/>
          <p:nvPr/>
        </p:nvSpPr>
        <p:spPr>
          <a:xfrm>
            <a:off x="7097114" y="2299431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۲۰</a:t>
            </a:r>
          </a:p>
        </p:txBody>
      </p:sp>
      <p:sp>
        <p:nvSpPr>
          <p:cNvPr id="491" name="۵۰"/>
          <p:cNvSpPr/>
          <p:nvPr/>
        </p:nvSpPr>
        <p:spPr>
          <a:xfrm>
            <a:off x="9449389" y="2172431"/>
            <a:ext cx="2540001" cy="254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Oval"/>
          <p:cNvSpPr/>
          <p:nvPr/>
        </p:nvSpPr>
        <p:spPr>
          <a:xfrm>
            <a:off x="2929829" y="4347259"/>
            <a:ext cx="2227465" cy="590805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94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یک الگوریتم کشف کنیم!</a:t>
            </a:r>
          </a:p>
        </p:txBody>
      </p:sp>
      <p:sp>
        <p:nvSpPr>
          <p:cNvPr id="495" name="Content Placeholder 2"/>
          <p:cNvSpPr txBox="1"/>
          <p:nvPr>
            <p:ph type="body" sz="quarter" idx="1"/>
          </p:nvPr>
        </p:nvSpPr>
        <p:spPr>
          <a:xfrm>
            <a:off x="3176094" y="4976278"/>
            <a:ext cx="4377548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باقیمانده‌ی پول مشتری</a:t>
            </a:r>
          </a:p>
        </p:txBody>
      </p:sp>
      <p:sp>
        <p:nvSpPr>
          <p:cNvPr id="496" name="۷"/>
          <p:cNvSpPr/>
          <p:nvPr/>
        </p:nvSpPr>
        <p:spPr>
          <a:xfrm>
            <a:off x="7691530" y="4846027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4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۷</a:t>
            </a:r>
          </a:p>
        </p:txBody>
      </p:sp>
      <p:sp>
        <p:nvSpPr>
          <p:cNvPr id="497" name="۲"/>
          <p:cNvSpPr/>
          <p:nvPr/>
        </p:nvSpPr>
        <p:spPr>
          <a:xfrm>
            <a:off x="10304183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498" name="۲"/>
          <p:cNvSpPr/>
          <p:nvPr/>
        </p:nvSpPr>
        <p:spPr>
          <a:xfrm>
            <a:off x="7824908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499" name="۱"/>
          <p:cNvSpPr/>
          <p:nvPr/>
        </p:nvSpPr>
        <p:spPr>
          <a:xfrm>
            <a:off x="3628356" y="1213063"/>
            <a:ext cx="830412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500" name="۰"/>
          <p:cNvSpPr/>
          <p:nvPr/>
        </p:nvSpPr>
        <p:spPr>
          <a:xfrm>
            <a:off x="422404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501" name="۰"/>
          <p:cNvSpPr/>
          <p:nvPr/>
        </p:nvSpPr>
        <p:spPr>
          <a:xfrm>
            <a:off x="5599631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502" name="۰"/>
          <p:cNvSpPr/>
          <p:nvPr/>
        </p:nvSpPr>
        <p:spPr>
          <a:xfrm>
            <a:off x="1898380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503" name="۱"/>
          <p:cNvSpPr/>
          <p:nvPr/>
        </p:nvSpPr>
        <p:spPr>
          <a:xfrm>
            <a:off x="202610" y="2807431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504" name="۲"/>
          <p:cNvSpPr/>
          <p:nvPr/>
        </p:nvSpPr>
        <p:spPr>
          <a:xfrm>
            <a:off x="1538886" y="2680431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505" name="۵"/>
          <p:cNvSpPr/>
          <p:nvPr/>
        </p:nvSpPr>
        <p:spPr>
          <a:xfrm>
            <a:off x="3154562" y="2556205"/>
            <a:ext cx="1778001" cy="1772453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506" name="۱۰"/>
          <p:cNvSpPr/>
          <p:nvPr/>
        </p:nvSpPr>
        <p:spPr>
          <a:xfrm>
            <a:off x="4998837" y="2426431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507" name="۲۰"/>
          <p:cNvSpPr/>
          <p:nvPr/>
        </p:nvSpPr>
        <p:spPr>
          <a:xfrm>
            <a:off x="7097114" y="2299431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۲۰</a:t>
            </a:r>
          </a:p>
        </p:txBody>
      </p:sp>
      <p:sp>
        <p:nvSpPr>
          <p:cNvPr id="508" name="۵۰"/>
          <p:cNvSpPr/>
          <p:nvPr/>
        </p:nvSpPr>
        <p:spPr>
          <a:xfrm>
            <a:off x="9449389" y="2172431"/>
            <a:ext cx="2540001" cy="254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Oval"/>
          <p:cNvSpPr/>
          <p:nvPr/>
        </p:nvSpPr>
        <p:spPr>
          <a:xfrm>
            <a:off x="2929829" y="4347259"/>
            <a:ext cx="2227465" cy="590805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11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یک الگوریتم کشف کنیم!</a:t>
            </a:r>
          </a:p>
        </p:txBody>
      </p:sp>
      <p:sp>
        <p:nvSpPr>
          <p:cNvPr id="512" name="Content Placeholder 2"/>
          <p:cNvSpPr txBox="1"/>
          <p:nvPr>
            <p:ph type="body" sz="quarter" idx="1"/>
          </p:nvPr>
        </p:nvSpPr>
        <p:spPr>
          <a:xfrm>
            <a:off x="3176094" y="4976278"/>
            <a:ext cx="4377548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باقیمانده‌ی پول مشتری</a:t>
            </a:r>
          </a:p>
        </p:txBody>
      </p:sp>
      <p:sp>
        <p:nvSpPr>
          <p:cNvPr id="513" name="۲"/>
          <p:cNvSpPr/>
          <p:nvPr/>
        </p:nvSpPr>
        <p:spPr>
          <a:xfrm>
            <a:off x="7691530" y="4846027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4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514" name="۲"/>
          <p:cNvSpPr/>
          <p:nvPr/>
        </p:nvSpPr>
        <p:spPr>
          <a:xfrm>
            <a:off x="10304183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515" name="۲"/>
          <p:cNvSpPr/>
          <p:nvPr/>
        </p:nvSpPr>
        <p:spPr>
          <a:xfrm>
            <a:off x="7824908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516" name="۱"/>
          <p:cNvSpPr/>
          <p:nvPr/>
        </p:nvSpPr>
        <p:spPr>
          <a:xfrm>
            <a:off x="3628356" y="1213063"/>
            <a:ext cx="830412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517" name="۰"/>
          <p:cNvSpPr/>
          <p:nvPr/>
        </p:nvSpPr>
        <p:spPr>
          <a:xfrm>
            <a:off x="422404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518" name="۰"/>
          <p:cNvSpPr/>
          <p:nvPr/>
        </p:nvSpPr>
        <p:spPr>
          <a:xfrm>
            <a:off x="5599631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519" name="۰"/>
          <p:cNvSpPr/>
          <p:nvPr/>
        </p:nvSpPr>
        <p:spPr>
          <a:xfrm>
            <a:off x="1898380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520" name="۱"/>
          <p:cNvSpPr/>
          <p:nvPr/>
        </p:nvSpPr>
        <p:spPr>
          <a:xfrm>
            <a:off x="202610" y="2807431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521" name="۲"/>
          <p:cNvSpPr/>
          <p:nvPr/>
        </p:nvSpPr>
        <p:spPr>
          <a:xfrm>
            <a:off x="1538886" y="2680431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522" name="۵"/>
          <p:cNvSpPr/>
          <p:nvPr/>
        </p:nvSpPr>
        <p:spPr>
          <a:xfrm>
            <a:off x="3154562" y="2556205"/>
            <a:ext cx="1778001" cy="1772453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523" name="۱۰"/>
          <p:cNvSpPr/>
          <p:nvPr/>
        </p:nvSpPr>
        <p:spPr>
          <a:xfrm>
            <a:off x="4998837" y="2426431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524" name="۲۰"/>
          <p:cNvSpPr/>
          <p:nvPr/>
        </p:nvSpPr>
        <p:spPr>
          <a:xfrm>
            <a:off x="7097114" y="2299431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۲۰</a:t>
            </a:r>
          </a:p>
        </p:txBody>
      </p:sp>
      <p:sp>
        <p:nvSpPr>
          <p:cNvPr id="525" name="۵۰"/>
          <p:cNvSpPr/>
          <p:nvPr/>
        </p:nvSpPr>
        <p:spPr>
          <a:xfrm>
            <a:off x="9449389" y="2172431"/>
            <a:ext cx="2540001" cy="254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Oval"/>
          <p:cNvSpPr/>
          <p:nvPr/>
        </p:nvSpPr>
        <p:spPr>
          <a:xfrm>
            <a:off x="1199854" y="4347259"/>
            <a:ext cx="2227465" cy="590805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28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یک الگوریتم کشف کنیم!</a:t>
            </a:r>
          </a:p>
        </p:txBody>
      </p:sp>
      <p:sp>
        <p:nvSpPr>
          <p:cNvPr id="529" name="Content Placeholder 2"/>
          <p:cNvSpPr txBox="1"/>
          <p:nvPr>
            <p:ph type="body" sz="quarter" idx="1"/>
          </p:nvPr>
        </p:nvSpPr>
        <p:spPr>
          <a:xfrm>
            <a:off x="3176094" y="4976278"/>
            <a:ext cx="4377548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باقیمانده‌ی پول مشتری</a:t>
            </a:r>
          </a:p>
        </p:txBody>
      </p:sp>
      <p:sp>
        <p:nvSpPr>
          <p:cNvPr id="530" name="۲"/>
          <p:cNvSpPr/>
          <p:nvPr/>
        </p:nvSpPr>
        <p:spPr>
          <a:xfrm>
            <a:off x="7691530" y="4846027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4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531" name="۲"/>
          <p:cNvSpPr/>
          <p:nvPr/>
        </p:nvSpPr>
        <p:spPr>
          <a:xfrm>
            <a:off x="10304183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532" name="۲"/>
          <p:cNvSpPr/>
          <p:nvPr/>
        </p:nvSpPr>
        <p:spPr>
          <a:xfrm>
            <a:off x="7824908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533" name="۱"/>
          <p:cNvSpPr/>
          <p:nvPr/>
        </p:nvSpPr>
        <p:spPr>
          <a:xfrm>
            <a:off x="3628356" y="1213063"/>
            <a:ext cx="830412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534" name="۰"/>
          <p:cNvSpPr/>
          <p:nvPr/>
        </p:nvSpPr>
        <p:spPr>
          <a:xfrm>
            <a:off x="422404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535" name="۰"/>
          <p:cNvSpPr/>
          <p:nvPr/>
        </p:nvSpPr>
        <p:spPr>
          <a:xfrm>
            <a:off x="5599631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536" name="۰"/>
          <p:cNvSpPr/>
          <p:nvPr/>
        </p:nvSpPr>
        <p:spPr>
          <a:xfrm>
            <a:off x="1898380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537" name="۱"/>
          <p:cNvSpPr/>
          <p:nvPr/>
        </p:nvSpPr>
        <p:spPr>
          <a:xfrm>
            <a:off x="202610" y="2807431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538" name="۲"/>
          <p:cNvSpPr/>
          <p:nvPr/>
        </p:nvSpPr>
        <p:spPr>
          <a:xfrm>
            <a:off x="1538886" y="2680431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539" name="۵"/>
          <p:cNvSpPr/>
          <p:nvPr/>
        </p:nvSpPr>
        <p:spPr>
          <a:xfrm>
            <a:off x="3154562" y="2556205"/>
            <a:ext cx="1778001" cy="1772453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540" name="۱۰"/>
          <p:cNvSpPr/>
          <p:nvPr/>
        </p:nvSpPr>
        <p:spPr>
          <a:xfrm>
            <a:off x="4998837" y="2426431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541" name="۲۰"/>
          <p:cNvSpPr/>
          <p:nvPr/>
        </p:nvSpPr>
        <p:spPr>
          <a:xfrm>
            <a:off x="7097114" y="2299431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۲۰</a:t>
            </a:r>
          </a:p>
        </p:txBody>
      </p:sp>
      <p:sp>
        <p:nvSpPr>
          <p:cNvPr id="542" name="۵۰"/>
          <p:cNvSpPr/>
          <p:nvPr/>
        </p:nvSpPr>
        <p:spPr>
          <a:xfrm>
            <a:off x="9449389" y="2172431"/>
            <a:ext cx="2540001" cy="254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Oval"/>
          <p:cNvSpPr/>
          <p:nvPr/>
        </p:nvSpPr>
        <p:spPr>
          <a:xfrm>
            <a:off x="1199854" y="4347259"/>
            <a:ext cx="2227465" cy="590805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45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یک الگوریتم کشف کنیم!</a:t>
            </a:r>
          </a:p>
        </p:txBody>
      </p:sp>
      <p:sp>
        <p:nvSpPr>
          <p:cNvPr id="546" name="Content Placeholder 2"/>
          <p:cNvSpPr txBox="1"/>
          <p:nvPr>
            <p:ph type="body" sz="quarter" idx="1"/>
          </p:nvPr>
        </p:nvSpPr>
        <p:spPr>
          <a:xfrm>
            <a:off x="3176094" y="4976278"/>
            <a:ext cx="4377548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باقیمانده‌ی پول مشتری</a:t>
            </a:r>
          </a:p>
        </p:txBody>
      </p:sp>
      <p:sp>
        <p:nvSpPr>
          <p:cNvPr id="547" name="۲"/>
          <p:cNvSpPr/>
          <p:nvPr/>
        </p:nvSpPr>
        <p:spPr>
          <a:xfrm>
            <a:off x="7691530" y="4846027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4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548" name="۲"/>
          <p:cNvSpPr/>
          <p:nvPr/>
        </p:nvSpPr>
        <p:spPr>
          <a:xfrm>
            <a:off x="10304183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549" name="۲"/>
          <p:cNvSpPr/>
          <p:nvPr/>
        </p:nvSpPr>
        <p:spPr>
          <a:xfrm>
            <a:off x="7824908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550" name="۱"/>
          <p:cNvSpPr/>
          <p:nvPr/>
        </p:nvSpPr>
        <p:spPr>
          <a:xfrm>
            <a:off x="3628356" y="1213063"/>
            <a:ext cx="830412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551" name="۰"/>
          <p:cNvSpPr/>
          <p:nvPr/>
        </p:nvSpPr>
        <p:spPr>
          <a:xfrm>
            <a:off x="422404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552" name="۰"/>
          <p:cNvSpPr/>
          <p:nvPr/>
        </p:nvSpPr>
        <p:spPr>
          <a:xfrm>
            <a:off x="5599631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553" name="۱"/>
          <p:cNvSpPr/>
          <p:nvPr/>
        </p:nvSpPr>
        <p:spPr>
          <a:xfrm>
            <a:off x="1898380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554" name="۱"/>
          <p:cNvSpPr/>
          <p:nvPr/>
        </p:nvSpPr>
        <p:spPr>
          <a:xfrm>
            <a:off x="202610" y="2807431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555" name="۲"/>
          <p:cNvSpPr/>
          <p:nvPr/>
        </p:nvSpPr>
        <p:spPr>
          <a:xfrm>
            <a:off x="1538886" y="2680431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556" name="۵"/>
          <p:cNvSpPr/>
          <p:nvPr/>
        </p:nvSpPr>
        <p:spPr>
          <a:xfrm>
            <a:off x="3154562" y="2556205"/>
            <a:ext cx="1778001" cy="1772453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557" name="۱۰"/>
          <p:cNvSpPr/>
          <p:nvPr/>
        </p:nvSpPr>
        <p:spPr>
          <a:xfrm>
            <a:off x="4998837" y="2426431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558" name="۲۰"/>
          <p:cNvSpPr/>
          <p:nvPr/>
        </p:nvSpPr>
        <p:spPr>
          <a:xfrm>
            <a:off x="7097114" y="2299431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۲۰</a:t>
            </a:r>
          </a:p>
        </p:txBody>
      </p:sp>
      <p:sp>
        <p:nvSpPr>
          <p:cNvPr id="559" name="۵۰"/>
          <p:cNvSpPr/>
          <p:nvPr/>
        </p:nvSpPr>
        <p:spPr>
          <a:xfrm>
            <a:off x="9449389" y="2172431"/>
            <a:ext cx="2540001" cy="254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Oval"/>
          <p:cNvSpPr/>
          <p:nvPr/>
        </p:nvSpPr>
        <p:spPr>
          <a:xfrm>
            <a:off x="1199854" y="4347259"/>
            <a:ext cx="2227465" cy="590805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62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یک الگوریتم کشف کنیم!</a:t>
            </a:r>
          </a:p>
        </p:txBody>
      </p:sp>
      <p:sp>
        <p:nvSpPr>
          <p:cNvPr id="563" name="Content Placeholder 2"/>
          <p:cNvSpPr txBox="1"/>
          <p:nvPr>
            <p:ph type="body" sz="quarter" idx="1"/>
          </p:nvPr>
        </p:nvSpPr>
        <p:spPr>
          <a:xfrm>
            <a:off x="3176094" y="4976278"/>
            <a:ext cx="4377548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باقیمانده‌ی پول مشتری</a:t>
            </a:r>
          </a:p>
        </p:txBody>
      </p:sp>
      <p:sp>
        <p:nvSpPr>
          <p:cNvPr id="564" name="۰"/>
          <p:cNvSpPr/>
          <p:nvPr/>
        </p:nvSpPr>
        <p:spPr>
          <a:xfrm>
            <a:off x="7691530" y="4846027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4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565" name="۲"/>
          <p:cNvSpPr/>
          <p:nvPr/>
        </p:nvSpPr>
        <p:spPr>
          <a:xfrm>
            <a:off x="10304183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566" name="۲"/>
          <p:cNvSpPr/>
          <p:nvPr/>
        </p:nvSpPr>
        <p:spPr>
          <a:xfrm>
            <a:off x="7824908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567" name="۱"/>
          <p:cNvSpPr/>
          <p:nvPr/>
        </p:nvSpPr>
        <p:spPr>
          <a:xfrm>
            <a:off x="3628356" y="1213063"/>
            <a:ext cx="830412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568" name="۰"/>
          <p:cNvSpPr/>
          <p:nvPr/>
        </p:nvSpPr>
        <p:spPr>
          <a:xfrm>
            <a:off x="422404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569" name="۰"/>
          <p:cNvSpPr/>
          <p:nvPr/>
        </p:nvSpPr>
        <p:spPr>
          <a:xfrm>
            <a:off x="5599631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570" name="۱"/>
          <p:cNvSpPr/>
          <p:nvPr/>
        </p:nvSpPr>
        <p:spPr>
          <a:xfrm>
            <a:off x="1898380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571" name="۱"/>
          <p:cNvSpPr/>
          <p:nvPr/>
        </p:nvSpPr>
        <p:spPr>
          <a:xfrm>
            <a:off x="202610" y="2807431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572" name="۲"/>
          <p:cNvSpPr/>
          <p:nvPr/>
        </p:nvSpPr>
        <p:spPr>
          <a:xfrm>
            <a:off x="1538886" y="2680431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573" name="۵"/>
          <p:cNvSpPr/>
          <p:nvPr/>
        </p:nvSpPr>
        <p:spPr>
          <a:xfrm>
            <a:off x="3154562" y="2556205"/>
            <a:ext cx="1778001" cy="1772453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574" name="۱۰"/>
          <p:cNvSpPr/>
          <p:nvPr/>
        </p:nvSpPr>
        <p:spPr>
          <a:xfrm>
            <a:off x="4998837" y="2426431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575" name="۲۰"/>
          <p:cNvSpPr/>
          <p:nvPr/>
        </p:nvSpPr>
        <p:spPr>
          <a:xfrm>
            <a:off x="7097114" y="2299431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۲۰</a:t>
            </a:r>
          </a:p>
        </p:txBody>
      </p:sp>
      <p:sp>
        <p:nvSpPr>
          <p:cNvPr id="576" name="۵۰"/>
          <p:cNvSpPr/>
          <p:nvPr/>
        </p:nvSpPr>
        <p:spPr>
          <a:xfrm>
            <a:off x="9449389" y="2172431"/>
            <a:ext cx="2540001" cy="254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بیایید یک الگوریتم کشف کنیم!</a:t>
            </a:r>
          </a:p>
        </p:txBody>
      </p:sp>
      <p:sp>
        <p:nvSpPr>
          <p:cNvPr id="579" name="Content Placeholder 2"/>
          <p:cNvSpPr txBox="1"/>
          <p:nvPr>
            <p:ph type="body" sz="quarter" idx="1"/>
          </p:nvPr>
        </p:nvSpPr>
        <p:spPr>
          <a:xfrm>
            <a:off x="3176094" y="4976278"/>
            <a:ext cx="4377548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باقیمانده‌ی پول مشتری</a:t>
            </a:r>
          </a:p>
        </p:txBody>
      </p:sp>
      <p:sp>
        <p:nvSpPr>
          <p:cNvPr id="580" name="۰"/>
          <p:cNvSpPr/>
          <p:nvPr/>
        </p:nvSpPr>
        <p:spPr>
          <a:xfrm>
            <a:off x="7691530" y="4846027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4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581" name="۲"/>
          <p:cNvSpPr/>
          <p:nvPr/>
        </p:nvSpPr>
        <p:spPr>
          <a:xfrm>
            <a:off x="10304183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582" name="۲"/>
          <p:cNvSpPr/>
          <p:nvPr/>
        </p:nvSpPr>
        <p:spPr>
          <a:xfrm>
            <a:off x="7824908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583" name="۱"/>
          <p:cNvSpPr/>
          <p:nvPr/>
        </p:nvSpPr>
        <p:spPr>
          <a:xfrm>
            <a:off x="3628356" y="1213063"/>
            <a:ext cx="830412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584" name="۰"/>
          <p:cNvSpPr/>
          <p:nvPr/>
        </p:nvSpPr>
        <p:spPr>
          <a:xfrm>
            <a:off x="422404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585" name="۰"/>
          <p:cNvSpPr/>
          <p:nvPr/>
        </p:nvSpPr>
        <p:spPr>
          <a:xfrm>
            <a:off x="5599631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586" name="۱"/>
          <p:cNvSpPr/>
          <p:nvPr/>
        </p:nvSpPr>
        <p:spPr>
          <a:xfrm>
            <a:off x="1898380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587" name="۱"/>
          <p:cNvSpPr/>
          <p:nvPr/>
        </p:nvSpPr>
        <p:spPr>
          <a:xfrm>
            <a:off x="202610" y="2807431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588" name="۲"/>
          <p:cNvSpPr/>
          <p:nvPr/>
        </p:nvSpPr>
        <p:spPr>
          <a:xfrm>
            <a:off x="1538886" y="2680431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589" name="۵"/>
          <p:cNvSpPr/>
          <p:nvPr/>
        </p:nvSpPr>
        <p:spPr>
          <a:xfrm>
            <a:off x="3154562" y="2556205"/>
            <a:ext cx="1778001" cy="1772453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590" name="۱۰"/>
          <p:cNvSpPr/>
          <p:nvPr/>
        </p:nvSpPr>
        <p:spPr>
          <a:xfrm>
            <a:off x="4998837" y="2426431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591" name="۲۰"/>
          <p:cNvSpPr/>
          <p:nvPr/>
        </p:nvSpPr>
        <p:spPr>
          <a:xfrm>
            <a:off x="7097114" y="2299431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۲۰</a:t>
            </a:r>
          </a:p>
        </p:txBody>
      </p:sp>
      <p:sp>
        <p:nvSpPr>
          <p:cNvPr id="592" name="۵۰"/>
          <p:cNvSpPr/>
          <p:nvPr/>
        </p:nvSpPr>
        <p:spPr>
          <a:xfrm>
            <a:off x="9449389" y="2172431"/>
            <a:ext cx="2540001" cy="254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باقیمانده‌ی پول هر مشتری را با این سکه‌ها پرداخت می‌کند.</a:t>
            </a:r>
          </a:p>
        </p:txBody>
      </p:sp>
      <p:sp>
        <p:nvSpPr>
          <p:cNvPr id="158" name="۱"/>
          <p:cNvSpPr/>
          <p:nvPr/>
        </p:nvSpPr>
        <p:spPr>
          <a:xfrm>
            <a:off x="202610" y="2807431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59" name="۲"/>
          <p:cNvSpPr/>
          <p:nvPr/>
        </p:nvSpPr>
        <p:spPr>
          <a:xfrm>
            <a:off x="1538886" y="2680431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60" name="۵"/>
          <p:cNvSpPr/>
          <p:nvPr/>
        </p:nvSpPr>
        <p:spPr>
          <a:xfrm>
            <a:off x="3154562" y="2556205"/>
            <a:ext cx="1778001" cy="1772453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61" name="۱۰"/>
          <p:cNvSpPr/>
          <p:nvPr/>
        </p:nvSpPr>
        <p:spPr>
          <a:xfrm>
            <a:off x="4998837" y="2426431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162" name="۲۰"/>
          <p:cNvSpPr/>
          <p:nvPr/>
        </p:nvSpPr>
        <p:spPr>
          <a:xfrm>
            <a:off x="7097114" y="2299431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۲۰</a:t>
            </a:r>
          </a:p>
        </p:txBody>
      </p:sp>
      <p:sp>
        <p:nvSpPr>
          <p:cNvPr id="163" name="۵۰"/>
          <p:cNvSpPr/>
          <p:nvPr/>
        </p:nvSpPr>
        <p:spPr>
          <a:xfrm>
            <a:off x="9449389" y="2172431"/>
            <a:ext cx="2540001" cy="254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۵۰</a:t>
            </a:r>
          </a:p>
        </p:txBody>
      </p:sp>
      <p:sp>
        <p:nvSpPr>
          <p:cNvPr id="164" name="Content Placeholder 2"/>
          <p:cNvSpPr txBox="1"/>
          <p:nvPr>
            <p:ph type="body" sz="quarter" idx="1"/>
          </p:nvPr>
        </p:nvSpPr>
        <p:spPr>
          <a:xfrm>
            <a:off x="3176094" y="4976278"/>
            <a:ext cx="4377548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باقیمانده‌ی پول مشتری</a:t>
            </a:r>
          </a:p>
        </p:txBody>
      </p:sp>
      <p:sp>
        <p:nvSpPr>
          <p:cNvPr id="165" name="۱۶"/>
          <p:cNvSpPr/>
          <p:nvPr/>
        </p:nvSpPr>
        <p:spPr>
          <a:xfrm>
            <a:off x="7691530" y="4846027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53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وقت کدزدن :)"/>
          <p:cNvSpPr txBox="1"/>
          <p:nvPr>
            <p:ph type="body" sz="half" idx="1"/>
          </p:nvPr>
        </p:nvSpPr>
        <p:spPr>
          <a:xfrm>
            <a:off x="210663" y="2294841"/>
            <a:ext cx="11770674" cy="2268318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5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وقت کدزدن :)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الگوریتم حریصانه</a:t>
            </a:r>
          </a:p>
        </p:txBody>
      </p:sp>
      <p:sp>
        <p:nvSpPr>
          <p:cNvPr id="597" name="Content Placeholder 2"/>
          <p:cNvSpPr txBox="1"/>
          <p:nvPr>
            <p:ph type="body" sz="quarter" idx="1"/>
          </p:nvPr>
        </p:nvSpPr>
        <p:spPr>
          <a:xfrm>
            <a:off x="231671" y="5758269"/>
            <a:ext cx="1024036" cy="882500"/>
          </a:xfrm>
          <a:prstGeom prst="rect">
            <a:avLst/>
          </a:prstGeom>
        </p:spPr>
        <p:txBody>
          <a:bodyPr/>
          <a:lstStyle>
            <a:lvl1pPr marL="0" indent="0" algn="ctr" defTabSz="886923" rtl="1">
              <a:spcBef>
                <a:spcPts val="900"/>
              </a:spcBef>
              <a:buSzTx/>
              <a:buFontTx/>
              <a:buNone/>
              <a:defRPr sz="4074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 =</a:t>
            </a:r>
          </a:p>
        </p:txBody>
      </p:sp>
      <p:sp>
        <p:nvSpPr>
          <p:cNvPr id="598" name="147"/>
          <p:cNvSpPr/>
          <p:nvPr/>
        </p:nvSpPr>
        <p:spPr>
          <a:xfrm>
            <a:off x="1413394" y="5628019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4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147</a:t>
            </a:r>
          </a:p>
        </p:txBody>
      </p:sp>
      <p:sp>
        <p:nvSpPr>
          <p:cNvPr id="599" name="n[0]=0"/>
          <p:cNvSpPr/>
          <p:nvPr/>
        </p:nvSpPr>
        <p:spPr>
          <a:xfrm>
            <a:off x="10066591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n[0]=0</a:t>
            </a:r>
          </a:p>
        </p:txBody>
      </p:sp>
      <p:sp>
        <p:nvSpPr>
          <p:cNvPr id="600" name="n[1]=0"/>
          <p:cNvSpPr/>
          <p:nvPr/>
        </p:nvSpPr>
        <p:spPr>
          <a:xfrm>
            <a:off x="7587316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n[1]=0</a:t>
            </a:r>
          </a:p>
        </p:txBody>
      </p:sp>
      <p:sp>
        <p:nvSpPr>
          <p:cNvPr id="601" name="n[3]=0"/>
          <p:cNvSpPr/>
          <p:nvPr/>
        </p:nvSpPr>
        <p:spPr>
          <a:xfrm>
            <a:off x="3390763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n[3]=0</a:t>
            </a:r>
          </a:p>
        </p:txBody>
      </p:sp>
      <p:sp>
        <p:nvSpPr>
          <p:cNvPr id="602" name="n[5]=0"/>
          <p:cNvSpPr/>
          <p:nvPr/>
        </p:nvSpPr>
        <p:spPr>
          <a:xfrm>
            <a:off x="184812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n[5]=0</a:t>
            </a:r>
          </a:p>
        </p:txBody>
      </p:sp>
      <p:sp>
        <p:nvSpPr>
          <p:cNvPr id="603" name="n[2]=0"/>
          <p:cNvSpPr/>
          <p:nvPr/>
        </p:nvSpPr>
        <p:spPr>
          <a:xfrm>
            <a:off x="5362039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n[2]=0</a:t>
            </a:r>
          </a:p>
        </p:txBody>
      </p:sp>
      <p:sp>
        <p:nvSpPr>
          <p:cNvPr id="604" name="n[4]=0"/>
          <p:cNvSpPr/>
          <p:nvPr/>
        </p:nvSpPr>
        <p:spPr>
          <a:xfrm>
            <a:off x="1660788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n[4]=0</a:t>
            </a:r>
          </a:p>
        </p:txBody>
      </p:sp>
      <p:sp>
        <p:nvSpPr>
          <p:cNvPr id="605" name="c[5]=1"/>
          <p:cNvSpPr/>
          <p:nvPr/>
        </p:nvSpPr>
        <p:spPr>
          <a:xfrm>
            <a:off x="202610" y="3251931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23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c[5]=1</a:t>
            </a:r>
          </a:p>
        </p:txBody>
      </p:sp>
      <p:sp>
        <p:nvSpPr>
          <p:cNvPr id="606" name="c[4]=2"/>
          <p:cNvSpPr/>
          <p:nvPr/>
        </p:nvSpPr>
        <p:spPr>
          <a:xfrm>
            <a:off x="1538886" y="3124931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c[4]=2</a:t>
            </a:r>
          </a:p>
        </p:txBody>
      </p:sp>
      <p:sp>
        <p:nvSpPr>
          <p:cNvPr id="607" name="c[3]=5"/>
          <p:cNvSpPr/>
          <p:nvPr/>
        </p:nvSpPr>
        <p:spPr>
          <a:xfrm>
            <a:off x="3154562" y="3000705"/>
            <a:ext cx="1778001" cy="1772453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c[3]=5</a:t>
            </a:r>
          </a:p>
        </p:txBody>
      </p:sp>
      <p:sp>
        <p:nvSpPr>
          <p:cNvPr id="608" name="c[2]=10"/>
          <p:cNvSpPr/>
          <p:nvPr/>
        </p:nvSpPr>
        <p:spPr>
          <a:xfrm>
            <a:off x="4998837" y="2870931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c[2]=10</a:t>
            </a:r>
          </a:p>
        </p:txBody>
      </p:sp>
      <p:sp>
        <p:nvSpPr>
          <p:cNvPr id="609" name="c[1]=20"/>
          <p:cNvSpPr/>
          <p:nvPr/>
        </p:nvSpPr>
        <p:spPr>
          <a:xfrm>
            <a:off x="7097114" y="2743931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c[1]=20</a:t>
            </a:r>
          </a:p>
        </p:txBody>
      </p:sp>
      <p:sp>
        <p:nvSpPr>
          <p:cNvPr id="610" name="c[0]=50"/>
          <p:cNvSpPr/>
          <p:nvPr/>
        </p:nvSpPr>
        <p:spPr>
          <a:xfrm>
            <a:off x="9449389" y="2616931"/>
            <a:ext cx="2540001" cy="254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c[0]=50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Oval"/>
          <p:cNvSpPr/>
          <p:nvPr/>
        </p:nvSpPr>
        <p:spPr>
          <a:xfrm>
            <a:off x="9638659" y="4941239"/>
            <a:ext cx="2227465" cy="590805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13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الگوریتم حریصانه</a:t>
            </a:r>
          </a:p>
        </p:txBody>
      </p:sp>
      <p:sp>
        <p:nvSpPr>
          <p:cNvPr id="614" name="Content Placeholder 2"/>
          <p:cNvSpPr txBox="1"/>
          <p:nvPr>
            <p:ph type="body" sz="quarter" idx="1"/>
          </p:nvPr>
        </p:nvSpPr>
        <p:spPr>
          <a:xfrm>
            <a:off x="231671" y="5758269"/>
            <a:ext cx="1024036" cy="882500"/>
          </a:xfrm>
          <a:prstGeom prst="rect">
            <a:avLst/>
          </a:prstGeom>
        </p:spPr>
        <p:txBody>
          <a:bodyPr/>
          <a:lstStyle>
            <a:lvl1pPr marL="0" indent="0" algn="ctr" defTabSz="886923" rtl="1">
              <a:spcBef>
                <a:spcPts val="900"/>
              </a:spcBef>
              <a:buSzTx/>
              <a:buFontTx/>
              <a:buNone/>
              <a:defRPr sz="4074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 =</a:t>
            </a:r>
          </a:p>
        </p:txBody>
      </p:sp>
      <p:sp>
        <p:nvSpPr>
          <p:cNvPr id="615" name="147"/>
          <p:cNvSpPr/>
          <p:nvPr/>
        </p:nvSpPr>
        <p:spPr>
          <a:xfrm>
            <a:off x="1413394" y="5628019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4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147</a:t>
            </a:r>
          </a:p>
        </p:txBody>
      </p:sp>
      <p:sp>
        <p:nvSpPr>
          <p:cNvPr id="616" name="n[0]=0"/>
          <p:cNvSpPr/>
          <p:nvPr/>
        </p:nvSpPr>
        <p:spPr>
          <a:xfrm>
            <a:off x="10066591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n[0]=0</a:t>
            </a:r>
          </a:p>
        </p:txBody>
      </p:sp>
      <p:sp>
        <p:nvSpPr>
          <p:cNvPr id="617" name="n[1]=0"/>
          <p:cNvSpPr/>
          <p:nvPr/>
        </p:nvSpPr>
        <p:spPr>
          <a:xfrm>
            <a:off x="7587316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n[1]=0</a:t>
            </a:r>
          </a:p>
        </p:txBody>
      </p:sp>
      <p:sp>
        <p:nvSpPr>
          <p:cNvPr id="618" name="n[3]=0"/>
          <p:cNvSpPr/>
          <p:nvPr/>
        </p:nvSpPr>
        <p:spPr>
          <a:xfrm>
            <a:off x="3390763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n[3]=0</a:t>
            </a:r>
          </a:p>
        </p:txBody>
      </p:sp>
      <p:sp>
        <p:nvSpPr>
          <p:cNvPr id="619" name="n[5]=0"/>
          <p:cNvSpPr/>
          <p:nvPr/>
        </p:nvSpPr>
        <p:spPr>
          <a:xfrm>
            <a:off x="184812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n[5]=0</a:t>
            </a:r>
          </a:p>
        </p:txBody>
      </p:sp>
      <p:sp>
        <p:nvSpPr>
          <p:cNvPr id="620" name="n[2]=0"/>
          <p:cNvSpPr/>
          <p:nvPr/>
        </p:nvSpPr>
        <p:spPr>
          <a:xfrm>
            <a:off x="5362039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n[2]=0</a:t>
            </a:r>
          </a:p>
        </p:txBody>
      </p:sp>
      <p:sp>
        <p:nvSpPr>
          <p:cNvPr id="621" name="n[4]=0"/>
          <p:cNvSpPr/>
          <p:nvPr/>
        </p:nvSpPr>
        <p:spPr>
          <a:xfrm>
            <a:off x="1660788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n[4]=0</a:t>
            </a:r>
          </a:p>
        </p:txBody>
      </p:sp>
      <p:sp>
        <p:nvSpPr>
          <p:cNvPr id="622" name="c[5]=1"/>
          <p:cNvSpPr/>
          <p:nvPr/>
        </p:nvSpPr>
        <p:spPr>
          <a:xfrm>
            <a:off x="202610" y="3251931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23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c[5]=1</a:t>
            </a:r>
          </a:p>
        </p:txBody>
      </p:sp>
      <p:sp>
        <p:nvSpPr>
          <p:cNvPr id="623" name="c[4]=2"/>
          <p:cNvSpPr/>
          <p:nvPr/>
        </p:nvSpPr>
        <p:spPr>
          <a:xfrm>
            <a:off x="1538886" y="3124931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c[4]=2</a:t>
            </a:r>
          </a:p>
        </p:txBody>
      </p:sp>
      <p:sp>
        <p:nvSpPr>
          <p:cNvPr id="624" name="c[3]=5"/>
          <p:cNvSpPr/>
          <p:nvPr/>
        </p:nvSpPr>
        <p:spPr>
          <a:xfrm>
            <a:off x="3154562" y="3000705"/>
            <a:ext cx="1778001" cy="1772453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c[3]=5</a:t>
            </a:r>
          </a:p>
        </p:txBody>
      </p:sp>
      <p:sp>
        <p:nvSpPr>
          <p:cNvPr id="625" name="c[2]=10"/>
          <p:cNvSpPr/>
          <p:nvPr/>
        </p:nvSpPr>
        <p:spPr>
          <a:xfrm>
            <a:off x="4998837" y="2870931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c[2]=10</a:t>
            </a:r>
          </a:p>
        </p:txBody>
      </p:sp>
      <p:sp>
        <p:nvSpPr>
          <p:cNvPr id="626" name="c[1]=20"/>
          <p:cNvSpPr/>
          <p:nvPr/>
        </p:nvSpPr>
        <p:spPr>
          <a:xfrm>
            <a:off x="7097114" y="2743931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c[1]=20</a:t>
            </a:r>
          </a:p>
        </p:txBody>
      </p:sp>
      <p:sp>
        <p:nvSpPr>
          <p:cNvPr id="627" name="c[0]=50"/>
          <p:cNvSpPr/>
          <p:nvPr/>
        </p:nvSpPr>
        <p:spPr>
          <a:xfrm>
            <a:off x="9449389" y="2616931"/>
            <a:ext cx="2540001" cy="254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c[0]=50</a:t>
            </a:r>
          </a:p>
        </p:txBody>
      </p:sp>
      <p:sp>
        <p:nvSpPr>
          <p:cNvPr id="628" name="Content Placeholder 2"/>
          <p:cNvSpPr txBox="1"/>
          <p:nvPr/>
        </p:nvSpPr>
        <p:spPr>
          <a:xfrm>
            <a:off x="10240374" y="5481079"/>
            <a:ext cx="1024035" cy="88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886923">
              <a:lnSpc>
                <a:spcPct val="90000"/>
              </a:lnSpc>
              <a:spcBef>
                <a:spcPts val="900"/>
              </a:spcBef>
              <a:defRPr sz="4074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i=0</a:t>
            </a:r>
          </a:p>
        </p:txBody>
      </p:sp>
      <p:sp>
        <p:nvSpPr>
          <p:cNvPr id="629" name="Content Placeholder 2"/>
          <p:cNvSpPr txBox="1"/>
          <p:nvPr/>
        </p:nvSpPr>
        <p:spPr>
          <a:xfrm>
            <a:off x="214892" y="743862"/>
            <a:ext cx="5423200" cy="88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905210">
              <a:lnSpc>
                <a:spcPct val="90000"/>
              </a:lnSpc>
              <a:spcBef>
                <a:spcPts val="900"/>
              </a:spcBef>
              <a:defRPr sz="3861">
                <a:solidFill>
                  <a:srgbClr val="A12E34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for i in range(6):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Oval"/>
          <p:cNvSpPr/>
          <p:nvPr/>
        </p:nvSpPr>
        <p:spPr>
          <a:xfrm>
            <a:off x="9638659" y="4941239"/>
            <a:ext cx="2227465" cy="590805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32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الگوریتم حریصانه</a:t>
            </a:r>
          </a:p>
        </p:txBody>
      </p:sp>
      <p:sp>
        <p:nvSpPr>
          <p:cNvPr id="633" name="Content Placeholder 2"/>
          <p:cNvSpPr txBox="1"/>
          <p:nvPr>
            <p:ph type="body" sz="quarter" idx="1"/>
          </p:nvPr>
        </p:nvSpPr>
        <p:spPr>
          <a:xfrm>
            <a:off x="231671" y="5758269"/>
            <a:ext cx="1024036" cy="882500"/>
          </a:xfrm>
          <a:prstGeom prst="rect">
            <a:avLst/>
          </a:prstGeom>
        </p:spPr>
        <p:txBody>
          <a:bodyPr/>
          <a:lstStyle>
            <a:lvl1pPr marL="0" indent="0" algn="ctr" defTabSz="886923" rtl="1">
              <a:spcBef>
                <a:spcPts val="900"/>
              </a:spcBef>
              <a:buSzTx/>
              <a:buFontTx/>
              <a:buNone/>
              <a:defRPr sz="4074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 =</a:t>
            </a:r>
          </a:p>
        </p:txBody>
      </p:sp>
      <p:sp>
        <p:nvSpPr>
          <p:cNvPr id="634" name="147"/>
          <p:cNvSpPr/>
          <p:nvPr/>
        </p:nvSpPr>
        <p:spPr>
          <a:xfrm>
            <a:off x="1413394" y="5628019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4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147</a:t>
            </a:r>
          </a:p>
        </p:txBody>
      </p:sp>
      <p:sp>
        <p:nvSpPr>
          <p:cNvPr id="635" name="n[0]=0"/>
          <p:cNvSpPr/>
          <p:nvPr/>
        </p:nvSpPr>
        <p:spPr>
          <a:xfrm>
            <a:off x="10066591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n[0]=0</a:t>
            </a:r>
          </a:p>
        </p:txBody>
      </p:sp>
      <p:sp>
        <p:nvSpPr>
          <p:cNvPr id="636" name="n[1]=0"/>
          <p:cNvSpPr/>
          <p:nvPr/>
        </p:nvSpPr>
        <p:spPr>
          <a:xfrm>
            <a:off x="7587316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n[1]=0</a:t>
            </a:r>
          </a:p>
        </p:txBody>
      </p:sp>
      <p:sp>
        <p:nvSpPr>
          <p:cNvPr id="637" name="n[3]=0"/>
          <p:cNvSpPr/>
          <p:nvPr/>
        </p:nvSpPr>
        <p:spPr>
          <a:xfrm>
            <a:off x="3390763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n[3]=0</a:t>
            </a:r>
          </a:p>
        </p:txBody>
      </p:sp>
      <p:sp>
        <p:nvSpPr>
          <p:cNvPr id="638" name="n[5]=0"/>
          <p:cNvSpPr/>
          <p:nvPr/>
        </p:nvSpPr>
        <p:spPr>
          <a:xfrm>
            <a:off x="184812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n[5]=0</a:t>
            </a:r>
          </a:p>
        </p:txBody>
      </p:sp>
      <p:sp>
        <p:nvSpPr>
          <p:cNvPr id="639" name="n[2]=0"/>
          <p:cNvSpPr/>
          <p:nvPr/>
        </p:nvSpPr>
        <p:spPr>
          <a:xfrm>
            <a:off x="5362039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n[2]=0</a:t>
            </a:r>
          </a:p>
        </p:txBody>
      </p:sp>
      <p:sp>
        <p:nvSpPr>
          <p:cNvPr id="640" name="n[4]=0"/>
          <p:cNvSpPr/>
          <p:nvPr/>
        </p:nvSpPr>
        <p:spPr>
          <a:xfrm>
            <a:off x="1660788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n[4]=0</a:t>
            </a:r>
          </a:p>
        </p:txBody>
      </p:sp>
      <p:sp>
        <p:nvSpPr>
          <p:cNvPr id="641" name="c[5]=1"/>
          <p:cNvSpPr/>
          <p:nvPr/>
        </p:nvSpPr>
        <p:spPr>
          <a:xfrm>
            <a:off x="202610" y="3251931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23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c[5]=1</a:t>
            </a:r>
          </a:p>
        </p:txBody>
      </p:sp>
      <p:sp>
        <p:nvSpPr>
          <p:cNvPr id="642" name="c[4]=2"/>
          <p:cNvSpPr/>
          <p:nvPr/>
        </p:nvSpPr>
        <p:spPr>
          <a:xfrm>
            <a:off x="1538886" y="3124931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c[4]=2</a:t>
            </a:r>
          </a:p>
        </p:txBody>
      </p:sp>
      <p:sp>
        <p:nvSpPr>
          <p:cNvPr id="643" name="c[3]=5"/>
          <p:cNvSpPr/>
          <p:nvPr/>
        </p:nvSpPr>
        <p:spPr>
          <a:xfrm>
            <a:off x="3154562" y="3000705"/>
            <a:ext cx="1778001" cy="1772453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c[3]=5</a:t>
            </a:r>
          </a:p>
        </p:txBody>
      </p:sp>
      <p:sp>
        <p:nvSpPr>
          <p:cNvPr id="644" name="c[2]=10"/>
          <p:cNvSpPr/>
          <p:nvPr/>
        </p:nvSpPr>
        <p:spPr>
          <a:xfrm>
            <a:off x="4998837" y="2870931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c[2]=10</a:t>
            </a:r>
          </a:p>
        </p:txBody>
      </p:sp>
      <p:sp>
        <p:nvSpPr>
          <p:cNvPr id="645" name="c[1]=20"/>
          <p:cNvSpPr/>
          <p:nvPr/>
        </p:nvSpPr>
        <p:spPr>
          <a:xfrm>
            <a:off x="7097114" y="2743931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c[1]=20</a:t>
            </a:r>
          </a:p>
        </p:txBody>
      </p:sp>
      <p:sp>
        <p:nvSpPr>
          <p:cNvPr id="646" name="c[0]=50"/>
          <p:cNvSpPr/>
          <p:nvPr/>
        </p:nvSpPr>
        <p:spPr>
          <a:xfrm>
            <a:off x="9449389" y="2616931"/>
            <a:ext cx="2540001" cy="254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c[0]=50</a:t>
            </a:r>
          </a:p>
        </p:txBody>
      </p:sp>
      <p:sp>
        <p:nvSpPr>
          <p:cNvPr id="647" name="Content Placeholder 2"/>
          <p:cNvSpPr txBox="1"/>
          <p:nvPr/>
        </p:nvSpPr>
        <p:spPr>
          <a:xfrm>
            <a:off x="10240374" y="5481079"/>
            <a:ext cx="1024035" cy="88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886923">
              <a:lnSpc>
                <a:spcPct val="90000"/>
              </a:lnSpc>
              <a:spcBef>
                <a:spcPts val="900"/>
              </a:spcBef>
              <a:defRPr sz="4074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i=0</a:t>
            </a:r>
          </a:p>
        </p:txBody>
      </p:sp>
      <p:sp>
        <p:nvSpPr>
          <p:cNvPr id="648" name="Content Placeholder 2"/>
          <p:cNvSpPr txBox="1"/>
          <p:nvPr/>
        </p:nvSpPr>
        <p:spPr>
          <a:xfrm>
            <a:off x="214892" y="743862"/>
            <a:ext cx="5423200" cy="88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914353">
              <a:lnSpc>
                <a:spcPct val="90000"/>
              </a:lnSpc>
              <a:spcBef>
                <a:spcPts val="1000"/>
              </a:spcBef>
              <a:defRPr sz="3900">
                <a:solidFill>
                  <a:srgbClr val="A12E34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while m &gt;= c[i]: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Oval"/>
          <p:cNvSpPr/>
          <p:nvPr/>
        </p:nvSpPr>
        <p:spPr>
          <a:xfrm>
            <a:off x="9638659" y="4941239"/>
            <a:ext cx="2227465" cy="590805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51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الگوریتم حریصانه</a:t>
            </a:r>
          </a:p>
        </p:txBody>
      </p:sp>
      <p:sp>
        <p:nvSpPr>
          <p:cNvPr id="652" name="Content Placeholder 2"/>
          <p:cNvSpPr txBox="1"/>
          <p:nvPr>
            <p:ph type="body" sz="quarter" idx="1"/>
          </p:nvPr>
        </p:nvSpPr>
        <p:spPr>
          <a:xfrm>
            <a:off x="231671" y="5758269"/>
            <a:ext cx="1024036" cy="882500"/>
          </a:xfrm>
          <a:prstGeom prst="rect">
            <a:avLst/>
          </a:prstGeom>
        </p:spPr>
        <p:txBody>
          <a:bodyPr/>
          <a:lstStyle>
            <a:lvl1pPr marL="0" indent="0" algn="ctr" defTabSz="886923" rtl="1">
              <a:spcBef>
                <a:spcPts val="900"/>
              </a:spcBef>
              <a:buSzTx/>
              <a:buFontTx/>
              <a:buNone/>
              <a:defRPr sz="4074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 =</a:t>
            </a:r>
          </a:p>
        </p:txBody>
      </p:sp>
      <p:sp>
        <p:nvSpPr>
          <p:cNvPr id="653" name="147"/>
          <p:cNvSpPr/>
          <p:nvPr/>
        </p:nvSpPr>
        <p:spPr>
          <a:xfrm>
            <a:off x="1413394" y="5628019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4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147</a:t>
            </a:r>
          </a:p>
        </p:txBody>
      </p:sp>
      <p:sp>
        <p:nvSpPr>
          <p:cNvPr id="654" name="n[0]=1"/>
          <p:cNvSpPr/>
          <p:nvPr/>
        </p:nvSpPr>
        <p:spPr>
          <a:xfrm>
            <a:off x="10066591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n[0]=1</a:t>
            </a:r>
          </a:p>
        </p:txBody>
      </p:sp>
      <p:sp>
        <p:nvSpPr>
          <p:cNvPr id="655" name="n[1]=0"/>
          <p:cNvSpPr/>
          <p:nvPr/>
        </p:nvSpPr>
        <p:spPr>
          <a:xfrm>
            <a:off x="7587316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n[1]=0</a:t>
            </a:r>
          </a:p>
        </p:txBody>
      </p:sp>
      <p:sp>
        <p:nvSpPr>
          <p:cNvPr id="656" name="n[3]=0"/>
          <p:cNvSpPr/>
          <p:nvPr/>
        </p:nvSpPr>
        <p:spPr>
          <a:xfrm>
            <a:off x="3390763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n[3]=0</a:t>
            </a:r>
          </a:p>
        </p:txBody>
      </p:sp>
      <p:sp>
        <p:nvSpPr>
          <p:cNvPr id="657" name="n[5]=0"/>
          <p:cNvSpPr/>
          <p:nvPr/>
        </p:nvSpPr>
        <p:spPr>
          <a:xfrm>
            <a:off x="184812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n[5]=0</a:t>
            </a:r>
          </a:p>
        </p:txBody>
      </p:sp>
      <p:sp>
        <p:nvSpPr>
          <p:cNvPr id="658" name="n[2]=0"/>
          <p:cNvSpPr/>
          <p:nvPr/>
        </p:nvSpPr>
        <p:spPr>
          <a:xfrm>
            <a:off x="5362039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n[2]=0</a:t>
            </a:r>
          </a:p>
        </p:txBody>
      </p:sp>
      <p:sp>
        <p:nvSpPr>
          <p:cNvPr id="659" name="n[4]=0"/>
          <p:cNvSpPr/>
          <p:nvPr/>
        </p:nvSpPr>
        <p:spPr>
          <a:xfrm>
            <a:off x="1660788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n[4]=0</a:t>
            </a:r>
          </a:p>
        </p:txBody>
      </p:sp>
      <p:sp>
        <p:nvSpPr>
          <p:cNvPr id="660" name="c[5]=1"/>
          <p:cNvSpPr/>
          <p:nvPr/>
        </p:nvSpPr>
        <p:spPr>
          <a:xfrm>
            <a:off x="202610" y="3251931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23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c[5]=1</a:t>
            </a:r>
          </a:p>
        </p:txBody>
      </p:sp>
      <p:sp>
        <p:nvSpPr>
          <p:cNvPr id="661" name="c[4]=2"/>
          <p:cNvSpPr/>
          <p:nvPr/>
        </p:nvSpPr>
        <p:spPr>
          <a:xfrm>
            <a:off x="1538886" y="3124931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c[4]=2</a:t>
            </a:r>
          </a:p>
        </p:txBody>
      </p:sp>
      <p:sp>
        <p:nvSpPr>
          <p:cNvPr id="662" name="c[3]=5"/>
          <p:cNvSpPr/>
          <p:nvPr/>
        </p:nvSpPr>
        <p:spPr>
          <a:xfrm>
            <a:off x="3154562" y="3000705"/>
            <a:ext cx="1778001" cy="1772453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c[3]=5</a:t>
            </a:r>
          </a:p>
        </p:txBody>
      </p:sp>
      <p:sp>
        <p:nvSpPr>
          <p:cNvPr id="663" name="c[2]=10"/>
          <p:cNvSpPr/>
          <p:nvPr/>
        </p:nvSpPr>
        <p:spPr>
          <a:xfrm>
            <a:off x="4998837" y="2870931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c[2]=10</a:t>
            </a:r>
          </a:p>
        </p:txBody>
      </p:sp>
      <p:sp>
        <p:nvSpPr>
          <p:cNvPr id="664" name="c[1]=20"/>
          <p:cNvSpPr/>
          <p:nvPr/>
        </p:nvSpPr>
        <p:spPr>
          <a:xfrm>
            <a:off x="7097114" y="2743931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c[1]=20</a:t>
            </a:r>
          </a:p>
        </p:txBody>
      </p:sp>
      <p:sp>
        <p:nvSpPr>
          <p:cNvPr id="665" name="c[0]=50"/>
          <p:cNvSpPr/>
          <p:nvPr/>
        </p:nvSpPr>
        <p:spPr>
          <a:xfrm>
            <a:off x="9449389" y="2616931"/>
            <a:ext cx="2540001" cy="254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c[0]=50</a:t>
            </a:r>
          </a:p>
        </p:txBody>
      </p:sp>
      <p:sp>
        <p:nvSpPr>
          <p:cNvPr id="666" name="Content Placeholder 2"/>
          <p:cNvSpPr txBox="1"/>
          <p:nvPr/>
        </p:nvSpPr>
        <p:spPr>
          <a:xfrm>
            <a:off x="10240374" y="5481079"/>
            <a:ext cx="1024035" cy="88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886923">
              <a:lnSpc>
                <a:spcPct val="90000"/>
              </a:lnSpc>
              <a:spcBef>
                <a:spcPts val="900"/>
              </a:spcBef>
              <a:defRPr sz="4074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i=0</a:t>
            </a:r>
          </a:p>
        </p:txBody>
      </p:sp>
      <p:sp>
        <p:nvSpPr>
          <p:cNvPr id="667" name="Content Placeholder 2"/>
          <p:cNvSpPr txBox="1"/>
          <p:nvPr/>
        </p:nvSpPr>
        <p:spPr>
          <a:xfrm>
            <a:off x="214892" y="743862"/>
            <a:ext cx="5423200" cy="88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914353" rtl="1">
              <a:lnSpc>
                <a:spcPct val="90000"/>
              </a:lnSpc>
              <a:spcBef>
                <a:spcPts val="1000"/>
              </a:spcBef>
              <a:defRPr sz="3900">
                <a:solidFill>
                  <a:srgbClr val="A12E34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n[i] = n[i]+1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Oval"/>
          <p:cNvSpPr/>
          <p:nvPr/>
        </p:nvSpPr>
        <p:spPr>
          <a:xfrm>
            <a:off x="9638659" y="4941239"/>
            <a:ext cx="2227465" cy="590805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70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الگوریتم حریصانه</a:t>
            </a:r>
          </a:p>
        </p:txBody>
      </p:sp>
      <p:sp>
        <p:nvSpPr>
          <p:cNvPr id="671" name="Content Placeholder 2"/>
          <p:cNvSpPr txBox="1"/>
          <p:nvPr>
            <p:ph type="body" sz="quarter" idx="1"/>
          </p:nvPr>
        </p:nvSpPr>
        <p:spPr>
          <a:xfrm>
            <a:off x="231671" y="5758269"/>
            <a:ext cx="1024036" cy="882500"/>
          </a:xfrm>
          <a:prstGeom prst="rect">
            <a:avLst/>
          </a:prstGeom>
        </p:spPr>
        <p:txBody>
          <a:bodyPr/>
          <a:lstStyle>
            <a:lvl1pPr marL="0" indent="0" algn="ctr" defTabSz="886923" rtl="1">
              <a:spcBef>
                <a:spcPts val="900"/>
              </a:spcBef>
              <a:buSzTx/>
              <a:buFontTx/>
              <a:buNone/>
              <a:defRPr sz="4074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 =</a:t>
            </a:r>
          </a:p>
        </p:txBody>
      </p:sp>
      <p:sp>
        <p:nvSpPr>
          <p:cNvPr id="672" name="97"/>
          <p:cNvSpPr/>
          <p:nvPr/>
        </p:nvSpPr>
        <p:spPr>
          <a:xfrm>
            <a:off x="1413394" y="5628019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4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97</a:t>
            </a:r>
          </a:p>
        </p:txBody>
      </p:sp>
      <p:sp>
        <p:nvSpPr>
          <p:cNvPr id="673" name="n[0]=1"/>
          <p:cNvSpPr/>
          <p:nvPr/>
        </p:nvSpPr>
        <p:spPr>
          <a:xfrm>
            <a:off x="10066591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n[0]=1</a:t>
            </a:r>
          </a:p>
        </p:txBody>
      </p:sp>
      <p:sp>
        <p:nvSpPr>
          <p:cNvPr id="674" name="n[1]=0"/>
          <p:cNvSpPr/>
          <p:nvPr/>
        </p:nvSpPr>
        <p:spPr>
          <a:xfrm>
            <a:off x="7587316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n[1]=0</a:t>
            </a:r>
          </a:p>
        </p:txBody>
      </p:sp>
      <p:sp>
        <p:nvSpPr>
          <p:cNvPr id="675" name="n[3]=0"/>
          <p:cNvSpPr/>
          <p:nvPr/>
        </p:nvSpPr>
        <p:spPr>
          <a:xfrm>
            <a:off x="3390763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n[3]=0</a:t>
            </a:r>
          </a:p>
        </p:txBody>
      </p:sp>
      <p:sp>
        <p:nvSpPr>
          <p:cNvPr id="676" name="n[5]=0"/>
          <p:cNvSpPr/>
          <p:nvPr/>
        </p:nvSpPr>
        <p:spPr>
          <a:xfrm>
            <a:off x="184812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n[5]=0</a:t>
            </a:r>
          </a:p>
        </p:txBody>
      </p:sp>
      <p:sp>
        <p:nvSpPr>
          <p:cNvPr id="677" name="n[2]=0"/>
          <p:cNvSpPr/>
          <p:nvPr/>
        </p:nvSpPr>
        <p:spPr>
          <a:xfrm>
            <a:off x="5362039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n[2]=0</a:t>
            </a:r>
          </a:p>
        </p:txBody>
      </p:sp>
      <p:sp>
        <p:nvSpPr>
          <p:cNvPr id="678" name="n[4]=0"/>
          <p:cNvSpPr/>
          <p:nvPr/>
        </p:nvSpPr>
        <p:spPr>
          <a:xfrm>
            <a:off x="1660788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n[4]=0</a:t>
            </a:r>
          </a:p>
        </p:txBody>
      </p:sp>
      <p:sp>
        <p:nvSpPr>
          <p:cNvPr id="679" name="c[5]=1"/>
          <p:cNvSpPr/>
          <p:nvPr/>
        </p:nvSpPr>
        <p:spPr>
          <a:xfrm>
            <a:off x="202610" y="3251931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23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c[5]=1</a:t>
            </a:r>
          </a:p>
        </p:txBody>
      </p:sp>
      <p:sp>
        <p:nvSpPr>
          <p:cNvPr id="680" name="c[4]=2"/>
          <p:cNvSpPr/>
          <p:nvPr/>
        </p:nvSpPr>
        <p:spPr>
          <a:xfrm>
            <a:off x="1538886" y="3124931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c[4]=2</a:t>
            </a:r>
          </a:p>
        </p:txBody>
      </p:sp>
      <p:sp>
        <p:nvSpPr>
          <p:cNvPr id="681" name="c[3]=5"/>
          <p:cNvSpPr/>
          <p:nvPr/>
        </p:nvSpPr>
        <p:spPr>
          <a:xfrm>
            <a:off x="3154562" y="3000705"/>
            <a:ext cx="1778001" cy="1772453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c[3]=5</a:t>
            </a:r>
          </a:p>
        </p:txBody>
      </p:sp>
      <p:sp>
        <p:nvSpPr>
          <p:cNvPr id="682" name="c[2]=10"/>
          <p:cNvSpPr/>
          <p:nvPr/>
        </p:nvSpPr>
        <p:spPr>
          <a:xfrm>
            <a:off x="4998837" y="2870931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c[2]=10</a:t>
            </a:r>
          </a:p>
        </p:txBody>
      </p:sp>
      <p:sp>
        <p:nvSpPr>
          <p:cNvPr id="683" name="c[1]=20"/>
          <p:cNvSpPr/>
          <p:nvPr/>
        </p:nvSpPr>
        <p:spPr>
          <a:xfrm>
            <a:off x="7097114" y="2743931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c[1]=20</a:t>
            </a:r>
          </a:p>
        </p:txBody>
      </p:sp>
      <p:sp>
        <p:nvSpPr>
          <p:cNvPr id="684" name="c[0]=50"/>
          <p:cNvSpPr/>
          <p:nvPr/>
        </p:nvSpPr>
        <p:spPr>
          <a:xfrm>
            <a:off x="9449389" y="2616931"/>
            <a:ext cx="2540001" cy="254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c[0]=50</a:t>
            </a:r>
          </a:p>
        </p:txBody>
      </p:sp>
      <p:sp>
        <p:nvSpPr>
          <p:cNvPr id="685" name="Content Placeholder 2"/>
          <p:cNvSpPr txBox="1"/>
          <p:nvPr/>
        </p:nvSpPr>
        <p:spPr>
          <a:xfrm>
            <a:off x="10240374" y="5481079"/>
            <a:ext cx="1024035" cy="88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886923">
              <a:lnSpc>
                <a:spcPct val="90000"/>
              </a:lnSpc>
              <a:spcBef>
                <a:spcPts val="900"/>
              </a:spcBef>
              <a:defRPr sz="4074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i=0</a:t>
            </a:r>
          </a:p>
        </p:txBody>
      </p:sp>
      <p:sp>
        <p:nvSpPr>
          <p:cNvPr id="686" name="Content Placeholder 2"/>
          <p:cNvSpPr txBox="1"/>
          <p:nvPr/>
        </p:nvSpPr>
        <p:spPr>
          <a:xfrm>
            <a:off x="214892" y="743862"/>
            <a:ext cx="5423200" cy="88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914353" rtl="1">
              <a:lnSpc>
                <a:spcPct val="90000"/>
              </a:lnSpc>
              <a:spcBef>
                <a:spcPts val="1000"/>
              </a:spcBef>
              <a:defRPr sz="3900">
                <a:solidFill>
                  <a:srgbClr val="A12E34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 = m-c[i]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Oval"/>
          <p:cNvSpPr/>
          <p:nvPr/>
        </p:nvSpPr>
        <p:spPr>
          <a:xfrm>
            <a:off x="9638659" y="4941239"/>
            <a:ext cx="2227465" cy="590805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89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الگوریتم حریصانه</a:t>
            </a:r>
          </a:p>
        </p:txBody>
      </p:sp>
      <p:sp>
        <p:nvSpPr>
          <p:cNvPr id="690" name="Content Placeholder 2"/>
          <p:cNvSpPr txBox="1"/>
          <p:nvPr>
            <p:ph type="body" sz="quarter" idx="1"/>
          </p:nvPr>
        </p:nvSpPr>
        <p:spPr>
          <a:xfrm>
            <a:off x="231671" y="5758269"/>
            <a:ext cx="1024036" cy="882500"/>
          </a:xfrm>
          <a:prstGeom prst="rect">
            <a:avLst/>
          </a:prstGeom>
        </p:spPr>
        <p:txBody>
          <a:bodyPr/>
          <a:lstStyle>
            <a:lvl1pPr marL="0" indent="0" algn="ctr" defTabSz="886923" rtl="1">
              <a:spcBef>
                <a:spcPts val="900"/>
              </a:spcBef>
              <a:buSzTx/>
              <a:buFontTx/>
              <a:buNone/>
              <a:defRPr sz="4074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 =</a:t>
            </a:r>
          </a:p>
        </p:txBody>
      </p:sp>
      <p:sp>
        <p:nvSpPr>
          <p:cNvPr id="691" name="97"/>
          <p:cNvSpPr/>
          <p:nvPr/>
        </p:nvSpPr>
        <p:spPr>
          <a:xfrm>
            <a:off x="1413394" y="5628019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4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97</a:t>
            </a:r>
          </a:p>
        </p:txBody>
      </p:sp>
      <p:sp>
        <p:nvSpPr>
          <p:cNvPr id="692" name="n[0]=1"/>
          <p:cNvSpPr/>
          <p:nvPr/>
        </p:nvSpPr>
        <p:spPr>
          <a:xfrm>
            <a:off x="10066591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n[0]=1</a:t>
            </a:r>
          </a:p>
        </p:txBody>
      </p:sp>
      <p:sp>
        <p:nvSpPr>
          <p:cNvPr id="693" name="n[1]=0"/>
          <p:cNvSpPr/>
          <p:nvPr/>
        </p:nvSpPr>
        <p:spPr>
          <a:xfrm>
            <a:off x="7587316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n[1]=0</a:t>
            </a:r>
          </a:p>
        </p:txBody>
      </p:sp>
      <p:sp>
        <p:nvSpPr>
          <p:cNvPr id="694" name="n[3]=0"/>
          <p:cNvSpPr/>
          <p:nvPr/>
        </p:nvSpPr>
        <p:spPr>
          <a:xfrm>
            <a:off x="3390763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n[3]=0</a:t>
            </a:r>
          </a:p>
        </p:txBody>
      </p:sp>
      <p:sp>
        <p:nvSpPr>
          <p:cNvPr id="695" name="n[5]=0"/>
          <p:cNvSpPr/>
          <p:nvPr/>
        </p:nvSpPr>
        <p:spPr>
          <a:xfrm>
            <a:off x="184812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n[5]=0</a:t>
            </a:r>
          </a:p>
        </p:txBody>
      </p:sp>
      <p:sp>
        <p:nvSpPr>
          <p:cNvPr id="696" name="n[2]=0"/>
          <p:cNvSpPr/>
          <p:nvPr/>
        </p:nvSpPr>
        <p:spPr>
          <a:xfrm>
            <a:off x="5362039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n[2]=0</a:t>
            </a:r>
          </a:p>
        </p:txBody>
      </p:sp>
      <p:sp>
        <p:nvSpPr>
          <p:cNvPr id="697" name="n[4]=0"/>
          <p:cNvSpPr/>
          <p:nvPr/>
        </p:nvSpPr>
        <p:spPr>
          <a:xfrm>
            <a:off x="1660788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n[4]=0</a:t>
            </a:r>
          </a:p>
        </p:txBody>
      </p:sp>
      <p:sp>
        <p:nvSpPr>
          <p:cNvPr id="698" name="c[5]=1"/>
          <p:cNvSpPr/>
          <p:nvPr/>
        </p:nvSpPr>
        <p:spPr>
          <a:xfrm>
            <a:off x="202610" y="3251931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23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c[5]=1</a:t>
            </a:r>
          </a:p>
        </p:txBody>
      </p:sp>
      <p:sp>
        <p:nvSpPr>
          <p:cNvPr id="699" name="c[4]=2"/>
          <p:cNvSpPr/>
          <p:nvPr/>
        </p:nvSpPr>
        <p:spPr>
          <a:xfrm>
            <a:off x="1538886" y="3124931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c[4]=2</a:t>
            </a:r>
          </a:p>
        </p:txBody>
      </p:sp>
      <p:sp>
        <p:nvSpPr>
          <p:cNvPr id="700" name="c[3]=5"/>
          <p:cNvSpPr/>
          <p:nvPr/>
        </p:nvSpPr>
        <p:spPr>
          <a:xfrm>
            <a:off x="3154562" y="3000705"/>
            <a:ext cx="1778001" cy="1772453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c[3]=5</a:t>
            </a:r>
          </a:p>
        </p:txBody>
      </p:sp>
      <p:sp>
        <p:nvSpPr>
          <p:cNvPr id="701" name="c[2]=10"/>
          <p:cNvSpPr/>
          <p:nvPr/>
        </p:nvSpPr>
        <p:spPr>
          <a:xfrm>
            <a:off x="4998837" y="2870931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c[2]=10</a:t>
            </a:r>
          </a:p>
        </p:txBody>
      </p:sp>
      <p:sp>
        <p:nvSpPr>
          <p:cNvPr id="702" name="c[1]=20"/>
          <p:cNvSpPr/>
          <p:nvPr/>
        </p:nvSpPr>
        <p:spPr>
          <a:xfrm>
            <a:off x="7097114" y="2743931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c[1]=20</a:t>
            </a:r>
          </a:p>
        </p:txBody>
      </p:sp>
      <p:sp>
        <p:nvSpPr>
          <p:cNvPr id="703" name="c[0]=50"/>
          <p:cNvSpPr/>
          <p:nvPr/>
        </p:nvSpPr>
        <p:spPr>
          <a:xfrm>
            <a:off x="9449389" y="2616931"/>
            <a:ext cx="2540001" cy="254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c[0]=50</a:t>
            </a:r>
          </a:p>
        </p:txBody>
      </p:sp>
      <p:sp>
        <p:nvSpPr>
          <p:cNvPr id="704" name="Content Placeholder 2"/>
          <p:cNvSpPr txBox="1"/>
          <p:nvPr/>
        </p:nvSpPr>
        <p:spPr>
          <a:xfrm>
            <a:off x="10240374" y="5481079"/>
            <a:ext cx="1024035" cy="88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886923">
              <a:lnSpc>
                <a:spcPct val="90000"/>
              </a:lnSpc>
              <a:spcBef>
                <a:spcPts val="900"/>
              </a:spcBef>
              <a:defRPr sz="4074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i=0</a:t>
            </a:r>
          </a:p>
        </p:txBody>
      </p:sp>
      <p:sp>
        <p:nvSpPr>
          <p:cNvPr id="705" name="Content Placeholder 2"/>
          <p:cNvSpPr txBox="1"/>
          <p:nvPr/>
        </p:nvSpPr>
        <p:spPr>
          <a:xfrm>
            <a:off x="214892" y="743862"/>
            <a:ext cx="5423200" cy="88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914353">
              <a:lnSpc>
                <a:spcPct val="90000"/>
              </a:lnSpc>
              <a:spcBef>
                <a:spcPts val="1000"/>
              </a:spcBef>
              <a:defRPr sz="3900">
                <a:solidFill>
                  <a:srgbClr val="A12E34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while m &gt;= c[i]: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Oval"/>
          <p:cNvSpPr/>
          <p:nvPr/>
        </p:nvSpPr>
        <p:spPr>
          <a:xfrm>
            <a:off x="9638659" y="4941239"/>
            <a:ext cx="2227465" cy="590805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08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الگوریتم حریصانه</a:t>
            </a:r>
          </a:p>
        </p:txBody>
      </p:sp>
      <p:sp>
        <p:nvSpPr>
          <p:cNvPr id="709" name="Content Placeholder 2"/>
          <p:cNvSpPr txBox="1"/>
          <p:nvPr>
            <p:ph type="body" sz="quarter" idx="1"/>
          </p:nvPr>
        </p:nvSpPr>
        <p:spPr>
          <a:xfrm>
            <a:off x="231671" y="5758269"/>
            <a:ext cx="1024036" cy="882500"/>
          </a:xfrm>
          <a:prstGeom prst="rect">
            <a:avLst/>
          </a:prstGeom>
        </p:spPr>
        <p:txBody>
          <a:bodyPr/>
          <a:lstStyle>
            <a:lvl1pPr marL="0" indent="0" algn="ctr" defTabSz="886923" rtl="1">
              <a:spcBef>
                <a:spcPts val="900"/>
              </a:spcBef>
              <a:buSzTx/>
              <a:buFontTx/>
              <a:buNone/>
              <a:defRPr sz="4074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 =</a:t>
            </a:r>
          </a:p>
        </p:txBody>
      </p:sp>
      <p:sp>
        <p:nvSpPr>
          <p:cNvPr id="710" name="97"/>
          <p:cNvSpPr/>
          <p:nvPr/>
        </p:nvSpPr>
        <p:spPr>
          <a:xfrm>
            <a:off x="1413394" y="5628019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4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97</a:t>
            </a:r>
          </a:p>
        </p:txBody>
      </p:sp>
      <p:sp>
        <p:nvSpPr>
          <p:cNvPr id="711" name="n[0]=2"/>
          <p:cNvSpPr/>
          <p:nvPr/>
        </p:nvSpPr>
        <p:spPr>
          <a:xfrm>
            <a:off x="10066591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n[0]=2</a:t>
            </a:r>
          </a:p>
        </p:txBody>
      </p:sp>
      <p:sp>
        <p:nvSpPr>
          <p:cNvPr id="712" name="n[1]=0"/>
          <p:cNvSpPr/>
          <p:nvPr/>
        </p:nvSpPr>
        <p:spPr>
          <a:xfrm>
            <a:off x="7587316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n[1]=0</a:t>
            </a:r>
          </a:p>
        </p:txBody>
      </p:sp>
      <p:sp>
        <p:nvSpPr>
          <p:cNvPr id="713" name="n[3]=0"/>
          <p:cNvSpPr/>
          <p:nvPr/>
        </p:nvSpPr>
        <p:spPr>
          <a:xfrm>
            <a:off x="3390763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n[3]=0</a:t>
            </a:r>
          </a:p>
        </p:txBody>
      </p:sp>
      <p:sp>
        <p:nvSpPr>
          <p:cNvPr id="714" name="n[5]=0"/>
          <p:cNvSpPr/>
          <p:nvPr/>
        </p:nvSpPr>
        <p:spPr>
          <a:xfrm>
            <a:off x="184812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n[5]=0</a:t>
            </a:r>
          </a:p>
        </p:txBody>
      </p:sp>
      <p:sp>
        <p:nvSpPr>
          <p:cNvPr id="715" name="n[2]=0"/>
          <p:cNvSpPr/>
          <p:nvPr/>
        </p:nvSpPr>
        <p:spPr>
          <a:xfrm>
            <a:off x="5362039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n[2]=0</a:t>
            </a:r>
          </a:p>
        </p:txBody>
      </p:sp>
      <p:sp>
        <p:nvSpPr>
          <p:cNvPr id="716" name="n[4]=0"/>
          <p:cNvSpPr/>
          <p:nvPr/>
        </p:nvSpPr>
        <p:spPr>
          <a:xfrm>
            <a:off x="1660788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n[4]=0</a:t>
            </a:r>
          </a:p>
        </p:txBody>
      </p:sp>
      <p:sp>
        <p:nvSpPr>
          <p:cNvPr id="717" name="c[5]=1"/>
          <p:cNvSpPr/>
          <p:nvPr/>
        </p:nvSpPr>
        <p:spPr>
          <a:xfrm>
            <a:off x="202610" y="3251931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23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c[5]=1</a:t>
            </a:r>
          </a:p>
        </p:txBody>
      </p:sp>
      <p:sp>
        <p:nvSpPr>
          <p:cNvPr id="718" name="c[4]=2"/>
          <p:cNvSpPr/>
          <p:nvPr/>
        </p:nvSpPr>
        <p:spPr>
          <a:xfrm>
            <a:off x="1538886" y="3124931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c[4]=2</a:t>
            </a:r>
          </a:p>
        </p:txBody>
      </p:sp>
      <p:sp>
        <p:nvSpPr>
          <p:cNvPr id="719" name="c[3]=5"/>
          <p:cNvSpPr/>
          <p:nvPr/>
        </p:nvSpPr>
        <p:spPr>
          <a:xfrm>
            <a:off x="3154562" y="3000705"/>
            <a:ext cx="1778001" cy="1772453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c[3]=5</a:t>
            </a:r>
          </a:p>
        </p:txBody>
      </p:sp>
      <p:sp>
        <p:nvSpPr>
          <p:cNvPr id="720" name="c[2]=10"/>
          <p:cNvSpPr/>
          <p:nvPr/>
        </p:nvSpPr>
        <p:spPr>
          <a:xfrm>
            <a:off x="4998837" y="2870931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c[2]=10</a:t>
            </a:r>
          </a:p>
        </p:txBody>
      </p:sp>
      <p:sp>
        <p:nvSpPr>
          <p:cNvPr id="721" name="c[1]=20"/>
          <p:cNvSpPr/>
          <p:nvPr/>
        </p:nvSpPr>
        <p:spPr>
          <a:xfrm>
            <a:off x="7097114" y="2743931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c[1]=20</a:t>
            </a:r>
          </a:p>
        </p:txBody>
      </p:sp>
      <p:sp>
        <p:nvSpPr>
          <p:cNvPr id="722" name="c[0]=50"/>
          <p:cNvSpPr/>
          <p:nvPr/>
        </p:nvSpPr>
        <p:spPr>
          <a:xfrm>
            <a:off x="9449389" y="2616931"/>
            <a:ext cx="2540001" cy="254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c[0]=50</a:t>
            </a:r>
          </a:p>
        </p:txBody>
      </p:sp>
      <p:sp>
        <p:nvSpPr>
          <p:cNvPr id="723" name="Content Placeholder 2"/>
          <p:cNvSpPr txBox="1"/>
          <p:nvPr/>
        </p:nvSpPr>
        <p:spPr>
          <a:xfrm>
            <a:off x="10240374" y="5481079"/>
            <a:ext cx="1024035" cy="88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886923">
              <a:lnSpc>
                <a:spcPct val="90000"/>
              </a:lnSpc>
              <a:spcBef>
                <a:spcPts val="900"/>
              </a:spcBef>
              <a:defRPr sz="4074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i=0</a:t>
            </a:r>
          </a:p>
        </p:txBody>
      </p:sp>
      <p:sp>
        <p:nvSpPr>
          <p:cNvPr id="724" name="Content Placeholder 2"/>
          <p:cNvSpPr txBox="1"/>
          <p:nvPr/>
        </p:nvSpPr>
        <p:spPr>
          <a:xfrm>
            <a:off x="214892" y="743862"/>
            <a:ext cx="5423200" cy="88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914353" rtl="1">
              <a:lnSpc>
                <a:spcPct val="90000"/>
              </a:lnSpc>
              <a:spcBef>
                <a:spcPts val="1000"/>
              </a:spcBef>
              <a:defRPr sz="3900">
                <a:solidFill>
                  <a:srgbClr val="A12E34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n[i] = n[i]+1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Oval"/>
          <p:cNvSpPr/>
          <p:nvPr/>
        </p:nvSpPr>
        <p:spPr>
          <a:xfrm>
            <a:off x="9638659" y="4941239"/>
            <a:ext cx="2227465" cy="590805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27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الگوریتم حریصانه</a:t>
            </a:r>
          </a:p>
        </p:txBody>
      </p:sp>
      <p:sp>
        <p:nvSpPr>
          <p:cNvPr id="728" name="Content Placeholder 2"/>
          <p:cNvSpPr txBox="1"/>
          <p:nvPr>
            <p:ph type="body" sz="quarter" idx="1"/>
          </p:nvPr>
        </p:nvSpPr>
        <p:spPr>
          <a:xfrm>
            <a:off x="231671" y="5758269"/>
            <a:ext cx="1024036" cy="882500"/>
          </a:xfrm>
          <a:prstGeom prst="rect">
            <a:avLst/>
          </a:prstGeom>
        </p:spPr>
        <p:txBody>
          <a:bodyPr/>
          <a:lstStyle>
            <a:lvl1pPr marL="0" indent="0" algn="ctr" defTabSz="886923" rtl="1">
              <a:spcBef>
                <a:spcPts val="900"/>
              </a:spcBef>
              <a:buSzTx/>
              <a:buFontTx/>
              <a:buNone/>
              <a:defRPr sz="4074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 =</a:t>
            </a:r>
          </a:p>
        </p:txBody>
      </p:sp>
      <p:sp>
        <p:nvSpPr>
          <p:cNvPr id="729" name="47"/>
          <p:cNvSpPr/>
          <p:nvPr/>
        </p:nvSpPr>
        <p:spPr>
          <a:xfrm>
            <a:off x="1413394" y="5628019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4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47</a:t>
            </a:r>
          </a:p>
        </p:txBody>
      </p:sp>
      <p:sp>
        <p:nvSpPr>
          <p:cNvPr id="730" name="n[0]=2"/>
          <p:cNvSpPr/>
          <p:nvPr/>
        </p:nvSpPr>
        <p:spPr>
          <a:xfrm>
            <a:off x="10066591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n[0]=2</a:t>
            </a:r>
          </a:p>
        </p:txBody>
      </p:sp>
      <p:sp>
        <p:nvSpPr>
          <p:cNvPr id="731" name="n[1]=0"/>
          <p:cNvSpPr/>
          <p:nvPr/>
        </p:nvSpPr>
        <p:spPr>
          <a:xfrm>
            <a:off x="7587316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n[1]=0</a:t>
            </a:r>
          </a:p>
        </p:txBody>
      </p:sp>
      <p:sp>
        <p:nvSpPr>
          <p:cNvPr id="732" name="n[3]=0"/>
          <p:cNvSpPr/>
          <p:nvPr/>
        </p:nvSpPr>
        <p:spPr>
          <a:xfrm>
            <a:off x="3390763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n[3]=0</a:t>
            </a:r>
          </a:p>
        </p:txBody>
      </p:sp>
      <p:sp>
        <p:nvSpPr>
          <p:cNvPr id="733" name="n[5]=0"/>
          <p:cNvSpPr/>
          <p:nvPr/>
        </p:nvSpPr>
        <p:spPr>
          <a:xfrm>
            <a:off x="184812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n[5]=0</a:t>
            </a:r>
          </a:p>
        </p:txBody>
      </p:sp>
      <p:sp>
        <p:nvSpPr>
          <p:cNvPr id="734" name="n[2]=0"/>
          <p:cNvSpPr/>
          <p:nvPr/>
        </p:nvSpPr>
        <p:spPr>
          <a:xfrm>
            <a:off x="5362039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n[2]=0</a:t>
            </a:r>
          </a:p>
        </p:txBody>
      </p:sp>
      <p:sp>
        <p:nvSpPr>
          <p:cNvPr id="735" name="n[4]=0"/>
          <p:cNvSpPr/>
          <p:nvPr/>
        </p:nvSpPr>
        <p:spPr>
          <a:xfrm>
            <a:off x="1660788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n[4]=0</a:t>
            </a:r>
          </a:p>
        </p:txBody>
      </p:sp>
      <p:sp>
        <p:nvSpPr>
          <p:cNvPr id="736" name="c[5]=1"/>
          <p:cNvSpPr/>
          <p:nvPr/>
        </p:nvSpPr>
        <p:spPr>
          <a:xfrm>
            <a:off x="202610" y="3251931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23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c[5]=1</a:t>
            </a:r>
          </a:p>
        </p:txBody>
      </p:sp>
      <p:sp>
        <p:nvSpPr>
          <p:cNvPr id="737" name="c[4]=2"/>
          <p:cNvSpPr/>
          <p:nvPr/>
        </p:nvSpPr>
        <p:spPr>
          <a:xfrm>
            <a:off x="1538886" y="3124931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c[4]=2</a:t>
            </a:r>
          </a:p>
        </p:txBody>
      </p:sp>
      <p:sp>
        <p:nvSpPr>
          <p:cNvPr id="738" name="c[3]=5"/>
          <p:cNvSpPr/>
          <p:nvPr/>
        </p:nvSpPr>
        <p:spPr>
          <a:xfrm>
            <a:off x="3154562" y="3000705"/>
            <a:ext cx="1778001" cy="1772453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c[3]=5</a:t>
            </a:r>
          </a:p>
        </p:txBody>
      </p:sp>
      <p:sp>
        <p:nvSpPr>
          <p:cNvPr id="739" name="c[2]=10"/>
          <p:cNvSpPr/>
          <p:nvPr/>
        </p:nvSpPr>
        <p:spPr>
          <a:xfrm>
            <a:off x="4998837" y="2870931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c[2]=10</a:t>
            </a:r>
          </a:p>
        </p:txBody>
      </p:sp>
      <p:sp>
        <p:nvSpPr>
          <p:cNvPr id="740" name="c[1]=20"/>
          <p:cNvSpPr/>
          <p:nvPr/>
        </p:nvSpPr>
        <p:spPr>
          <a:xfrm>
            <a:off x="7097114" y="2743931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c[1]=20</a:t>
            </a:r>
          </a:p>
        </p:txBody>
      </p:sp>
      <p:sp>
        <p:nvSpPr>
          <p:cNvPr id="741" name="c[0]=50"/>
          <p:cNvSpPr/>
          <p:nvPr/>
        </p:nvSpPr>
        <p:spPr>
          <a:xfrm>
            <a:off x="9449389" y="2616931"/>
            <a:ext cx="2540001" cy="254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c[0]=50</a:t>
            </a:r>
          </a:p>
        </p:txBody>
      </p:sp>
      <p:sp>
        <p:nvSpPr>
          <p:cNvPr id="742" name="Content Placeholder 2"/>
          <p:cNvSpPr txBox="1"/>
          <p:nvPr/>
        </p:nvSpPr>
        <p:spPr>
          <a:xfrm>
            <a:off x="10240374" y="5481079"/>
            <a:ext cx="1024035" cy="88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886923">
              <a:lnSpc>
                <a:spcPct val="90000"/>
              </a:lnSpc>
              <a:spcBef>
                <a:spcPts val="900"/>
              </a:spcBef>
              <a:defRPr sz="4074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i=0</a:t>
            </a:r>
          </a:p>
        </p:txBody>
      </p:sp>
      <p:sp>
        <p:nvSpPr>
          <p:cNvPr id="743" name="Content Placeholder 2"/>
          <p:cNvSpPr txBox="1"/>
          <p:nvPr/>
        </p:nvSpPr>
        <p:spPr>
          <a:xfrm>
            <a:off x="214892" y="743862"/>
            <a:ext cx="5423200" cy="88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914353" rtl="1">
              <a:lnSpc>
                <a:spcPct val="90000"/>
              </a:lnSpc>
              <a:spcBef>
                <a:spcPts val="1000"/>
              </a:spcBef>
              <a:defRPr sz="3900">
                <a:solidFill>
                  <a:srgbClr val="A12E34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 = m-c[i]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Oval"/>
          <p:cNvSpPr/>
          <p:nvPr/>
        </p:nvSpPr>
        <p:spPr>
          <a:xfrm>
            <a:off x="9638659" y="4941239"/>
            <a:ext cx="2227465" cy="590805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46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الگوریتم حریصانه</a:t>
            </a:r>
          </a:p>
        </p:txBody>
      </p:sp>
      <p:sp>
        <p:nvSpPr>
          <p:cNvPr id="747" name="Content Placeholder 2"/>
          <p:cNvSpPr txBox="1"/>
          <p:nvPr>
            <p:ph type="body" sz="quarter" idx="1"/>
          </p:nvPr>
        </p:nvSpPr>
        <p:spPr>
          <a:xfrm>
            <a:off x="231671" y="5758269"/>
            <a:ext cx="1024036" cy="882500"/>
          </a:xfrm>
          <a:prstGeom prst="rect">
            <a:avLst/>
          </a:prstGeom>
        </p:spPr>
        <p:txBody>
          <a:bodyPr/>
          <a:lstStyle>
            <a:lvl1pPr marL="0" indent="0" algn="ctr" defTabSz="886923" rtl="1">
              <a:spcBef>
                <a:spcPts val="900"/>
              </a:spcBef>
              <a:buSzTx/>
              <a:buFontTx/>
              <a:buNone/>
              <a:defRPr sz="4074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 =</a:t>
            </a:r>
          </a:p>
        </p:txBody>
      </p:sp>
      <p:sp>
        <p:nvSpPr>
          <p:cNvPr id="748" name="47"/>
          <p:cNvSpPr/>
          <p:nvPr/>
        </p:nvSpPr>
        <p:spPr>
          <a:xfrm>
            <a:off x="1413394" y="5628019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4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47</a:t>
            </a:r>
          </a:p>
        </p:txBody>
      </p:sp>
      <p:sp>
        <p:nvSpPr>
          <p:cNvPr id="749" name="n[0]=2"/>
          <p:cNvSpPr/>
          <p:nvPr/>
        </p:nvSpPr>
        <p:spPr>
          <a:xfrm>
            <a:off x="10066591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n[0]=2</a:t>
            </a:r>
          </a:p>
        </p:txBody>
      </p:sp>
      <p:sp>
        <p:nvSpPr>
          <p:cNvPr id="750" name="n[1]=0"/>
          <p:cNvSpPr/>
          <p:nvPr/>
        </p:nvSpPr>
        <p:spPr>
          <a:xfrm>
            <a:off x="7587316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n[1]=0</a:t>
            </a:r>
          </a:p>
        </p:txBody>
      </p:sp>
      <p:sp>
        <p:nvSpPr>
          <p:cNvPr id="751" name="n[3]=0"/>
          <p:cNvSpPr/>
          <p:nvPr/>
        </p:nvSpPr>
        <p:spPr>
          <a:xfrm>
            <a:off x="3390763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n[3]=0</a:t>
            </a:r>
          </a:p>
        </p:txBody>
      </p:sp>
      <p:sp>
        <p:nvSpPr>
          <p:cNvPr id="752" name="n[5]=0"/>
          <p:cNvSpPr/>
          <p:nvPr/>
        </p:nvSpPr>
        <p:spPr>
          <a:xfrm>
            <a:off x="184812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n[5]=0</a:t>
            </a:r>
          </a:p>
        </p:txBody>
      </p:sp>
      <p:sp>
        <p:nvSpPr>
          <p:cNvPr id="753" name="n[2]=0"/>
          <p:cNvSpPr/>
          <p:nvPr/>
        </p:nvSpPr>
        <p:spPr>
          <a:xfrm>
            <a:off x="5362039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n[2]=0</a:t>
            </a:r>
          </a:p>
        </p:txBody>
      </p:sp>
      <p:sp>
        <p:nvSpPr>
          <p:cNvPr id="754" name="n[4]=0"/>
          <p:cNvSpPr/>
          <p:nvPr/>
        </p:nvSpPr>
        <p:spPr>
          <a:xfrm>
            <a:off x="1660788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n[4]=0</a:t>
            </a:r>
          </a:p>
        </p:txBody>
      </p:sp>
      <p:sp>
        <p:nvSpPr>
          <p:cNvPr id="755" name="c[5]=1"/>
          <p:cNvSpPr/>
          <p:nvPr/>
        </p:nvSpPr>
        <p:spPr>
          <a:xfrm>
            <a:off x="202610" y="3251931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23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c[5]=1</a:t>
            </a:r>
          </a:p>
        </p:txBody>
      </p:sp>
      <p:sp>
        <p:nvSpPr>
          <p:cNvPr id="756" name="c[4]=2"/>
          <p:cNvSpPr/>
          <p:nvPr/>
        </p:nvSpPr>
        <p:spPr>
          <a:xfrm>
            <a:off x="1538886" y="3124931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c[4]=2</a:t>
            </a:r>
          </a:p>
        </p:txBody>
      </p:sp>
      <p:sp>
        <p:nvSpPr>
          <p:cNvPr id="757" name="c[3]=5"/>
          <p:cNvSpPr/>
          <p:nvPr/>
        </p:nvSpPr>
        <p:spPr>
          <a:xfrm>
            <a:off x="3154562" y="3000705"/>
            <a:ext cx="1778001" cy="1772453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c[3]=5</a:t>
            </a:r>
          </a:p>
        </p:txBody>
      </p:sp>
      <p:sp>
        <p:nvSpPr>
          <p:cNvPr id="758" name="c[2]=10"/>
          <p:cNvSpPr/>
          <p:nvPr/>
        </p:nvSpPr>
        <p:spPr>
          <a:xfrm>
            <a:off x="4998837" y="2870931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c[2]=10</a:t>
            </a:r>
          </a:p>
        </p:txBody>
      </p:sp>
      <p:sp>
        <p:nvSpPr>
          <p:cNvPr id="759" name="c[1]=20"/>
          <p:cNvSpPr/>
          <p:nvPr/>
        </p:nvSpPr>
        <p:spPr>
          <a:xfrm>
            <a:off x="7097114" y="2743931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c[1]=20</a:t>
            </a:r>
          </a:p>
        </p:txBody>
      </p:sp>
      <p:sp>
        <p:nvSpPr>
          <p:cNvPr id="760" name="c[0]=50"/>
          <p:cNvSpPr/>
          <p:nvPr/>
        </p:nvSpPr>
        <p:spPr>
          <a:xfrm>
            <a:off x="9449389" y="2616931"/>
            <a:ext cx="2540001" cy="254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c[0]=50</a:t>
            </a:r>
          </a:p>
        </p:txBody>
      </p:sp>
      <p:sp>
        <p:nvSpPr>
          <p:cNvPr id="761" name="Content Placeholder 2"/>
          <p:cNvSpPr txBox="1"/>
          <p:nvPr/>
        </p:nvSpPr>
        <p:spPr>
          <a:xfrm>
            <a:off x="10240374" y="5481079"/>
            <a:ext cx="1024035" cy="88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886923">
              <a:lnSpc>
                <a:spcPct val="90000"/>
              </a:lnSpc>
              <a:spcBef>
                <a:spcPts val="900"/>
              </a:spcBef>
              <a:defRPr sz="4074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i=0</a:t>
            </a:r>
          </a:p>
        </p:txBody>
      </p:sp>
      <p:sp>
        <p:nvSpPr>
          <p:cNvPr id="762" name="Content Placeholder 2"/>
          <p:cNvSpPr txBox="1"/>
          <p:nvPr/>
        </p:nvSpPr>
        <p:spPr>
          <a:xfrm>
            <a:off x="214892" y="743862"/>
            <a:ext cx="5423200" cy="88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914353">
              <a:lnSpc>
                <a:spcPct val="90000"/>
              </a:lnSpc>
              <a:spcBef>
                <a:spcPts val="1000"/>
              </a:spcBef>
              <a:defRPr sz="3900">
                <a:solidFill>
                  <a:srgbClr val="A12E34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while m &gt;= c[i]: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او می‌خواهد کم‌ترین تعداد سکه را برای دادن باقیمانده استفاده کند.</a:t>
            </a:r>
          </a:p>
        </p:txBody>
      </p:sp>
      <p:sp>
        <p:nvSpPr>
          <p:cNvPr id="168" name="Content Placeholder 2"/>
          <p:cNvSpPr txBox="1"/>
          <p:nvPr>
            <p:ph type="body" sz="quarter" idx="1"/>
          </p:nvPr>
        </p:nvSpPr>
        <p:spPr>
          <a:xfrm>
            <a:off x="3176094" y="4976278"/>
            <a:ext cx="4377548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باقیمانده‌ی پول مشتری</a:t>
            </a:r>
          </a:p>
        </p:txBody>
      </p:sp>
      <p:sp>
        <p:nvSpPr>
          <p:cNvPr id="169" name="۱۶"/>
          <p:cNvSpPr/>
          <p:nvPr/>
        </p:nvSpPr>
        <p:spPr>
          <a:xfrm>
            <a:off x="7691530" y="4846027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53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۱۶</a:t>
            </a:r>
          </a:p>
        </p:txBody>
      </p:sp>
      <p:sp>
        <p:nvSpPr>
          <p:cNvPr id="170" name="۱"/>
          <p:cNvSpPr/>
          <p:nvPr/>
        </p:nvSpPr>
        <p:spPr>
          <a:xfrm>
            <a:off x="202610" y="2807431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71" name="۲"/>
          <p:cNvSpPr/>
          <p:nvPr/>
        </p:nvSpPr>
        <p:spPr>
          <a:xfrm>
            <a:off x="1538886" y="2680431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72" name="۵"/>
          <p:cNvSpPr/>
          <p:nvPr/>
        </p:nvSpPr>
        <p:spPr>
          <a:xfrm>
            <a:off x="3154562" y="2556205"/>
            <a:ext cx="1778001" cy="1772453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73" name="۱۰"/>
          <p:cNvSpPr/>
          <p:nvPr/>
        </p:nvSpPr>
        <p:spPr>
          <a:xfrm>
            <a:off x="4998837" y="2426431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174" name="۲۰"/>
          <p:cNvSpPr/>
          <p:nvPr/>
        </p:nvSpPr>
        <p:spPr>
          <a:xfrm>
            <a:off x="7097114" y="2299431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۲۰</a:t>
            </a:r>
          </a:p>
        </p:txBody>
      </p:sp>
      <p:sp>
        <p:nvSpPr>
          <p:cNvPr id="175" name="۵۰"/>
          <p:cNvSpPr/>
          <p:nvPr/>
        </p:nvSpPr>
        <p:spPr>
          <a:xfrm>
            <a:off x="9449389" y="2172431"/>
            <a:ext cx="2540001" cy="254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Oval"/>
          <p:cNvSpPr/>
          <p:nvPr/>
        </p:nvSpPr>
        <p:spPr>
          <a:xfrm>
            <a:off x="7125689" y="4941239"/>
            <a:ext cx="2227465" cy="590805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65" name="Content Placeholder 2"/>
          <p:cNvSpPr txBox="1"/>
          <p:nvPr/>
        </p:nvSpPr>
        <p:spPr>
          <a:xfrm>
            <a:off x="7761099" y="5481079"/>
            <a:ext cx="1024035" cy="88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886923">
              <a:lnSpc>
                <a:spcPct val="90000"/>
              </a:lnSpc>
              <a:spcBef>
                <a:spcPts val="900"/>
              </a:spcBef>
              <a:defRPr sz="4074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i=1</a:t>
            </a:r>
          </a:p>
        </p:txBody>
      </p:sp>
      <p:sp>
        <p:nvSpPr>
          <p:cNvPr id="766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الگوریتم حریصانه</a:t>
            </a:r>
          </a:p>
        </p:txBody>
      </p:sp>
      <p:sp>
        <p:nvSpPr>
          <p:cNvPr id="767" name="Content Placeholder 2"/>
          <p:cNvSpPr txBox="1"/>
          <p:nvPr>
            <p:ph type="body" sz="quarter" idx="1"/>
          </p:nvPr>
        </p:nvSpPr>
        <p:spPr>
          <a:xfrm>
            <a:off x="231671" y="5758269"/>
            <a:ext cx="1024036" cy="882500"/>
          </a:xfrm>
          <a:prstGeom prst="rect">
            <a:avLst/>
          </a:prstGeom>
        </p:spPr>
        <p:txBody>
          <a:bodyPr/>
          <a:lstStyle>
            <a:lvl1pPr marL="0" indent="0" algn="ctr" defTabSz="886923" rtl="1">
              <a:spcBef>
                <a:spcPts val="900"/>
              </a:spcBef>
              <a:buSzTx/>
              <a:buFontTx/>
              <a:buNone/>
              <a:defRPr sz="4074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 =</a:t>
            </a:r>
          </a:p>
        </p:txBody>
      </p:sp>
      <p:sp>
        <p:nvSpPr>
          <p:cNvPr id="768" name="47"/>
          <p:cNvSpPr/>
          <p:nvPr/>
        </p:nvSpPr>
        <p:spPr>
          <a:xfrm>
            <a:off x="1413394" y="5628019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4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47</a:t>
            </a:r>
          </a:p>
        </p:txBody>
      </p:sp>
      <p:sp>
        <p:nvSpPr>
          <p:cNvPr id="769" name="n[0]=2"/>
          <p:cNvSpPr/>
          <p:nvPr/>
        </p:nvSpPr>
        <p:spPr>
          <a:xfrm>
            <a:off x="10066591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n[0]=2</a:t>
            </a:r>
          </a:p>
        </p:txBody>
      </p:sp>
      <p:sp>
        <p:nvSpPr>
          <p:cNvPr id="770" name="n[1]=0"/>
          <p:cNvSpPr/>
          <p:nvPr/>
        </p:nvSpPr>
        <p:spPr>
          <a:xfrm>
            <a:off x="7587316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n[1]=0</a:t>
            </a:r>
          </a:p>
        </p:txBody>
      </p:sp>
      <p:sp>
        <p:nvSpPr>
          <p:cNvPr id="771" name="n[3]=0"/>
          <p:cNvSpPr/>
          <p:nvPr/>
        </p:nvSpPr>
        <p:spPr>
          <a:xfrm>
            <a:off x="3390763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n[3]=0</a:t>
            </a:r>
          </a:p>
        </p:txBody>
      </p:sp>
      <p:sp>
        <p:nvSpPr>
          <p:cNvPr id="772" name="n[5]=0"/>
          <p:cNvSpPr/>
          <p:nvPr/>
        </p:nvSpPr>
        <p:spPr>
          <a:xfrm>
            <a:off x="184812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n[5]=0</a:t>
            </a:r>
          </a:p>
        </p:txBody>
      </p:sp>
      <p:sp>
        <p:nvSpPr>
          <p:cNvPr id="773" name="n[2]=0"/>
          <p:cNvSpPr/>
          <p:nvPr/>
        </p:nvSpPr>
        <p:spPr>
          <a:xfrm>
            <a:off x="5362039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n[2]=0</a:t>
            </a:r>
          </a:p>
        </p:txBody>
      </p:sp>
      <p:sp>
        <p:nvSpPr>
          <p:cNvPr id="774" name="n[4]=0"/>
          <p:cNvSpPr/>
          <p:nvPr/>
        </p:nvSpPr>
        <p:spPr>
          <a:xfrm>
            <a:off x="1660788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n[4]=0</a:t>
            </a:r>
          </a:p>
        </p:txBody>
      </p:sp>
      <p:sp>
        <p:nvSpPr>
          <p:cNvPr id="775" name="c[5]=1"/>
          <p:cNvSpPr/>
          <p:nvPr/>
        </p:nvSpPr>
        <p:spPr>
          <a:xfrm>
            <a:off x="202610" y="3251931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23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c[5]=1</a:t>
            </a:r>
          </a:p>
        </p:txBody>
      </p:sp>
      <p:sp>
        <p:nvSpPr>
          <p:cNvPr id="776" name="c[4]=2"/>
          <p:cNvSpPr/>
          <p:nvPr/>
        </p:nvSpPr>
        <p:spPr>
          <a:xfrm>
            <a:off x="1538886" y="3124931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c[4]=2</a:t>
            </a:r>
          </a:p>
        </p:txBody>
      </p:sp>
      <p:sp>
        <p:nvSpPr>
          <p:cNvPr id="777" name="c[3]=5"/>
          <p:cNvSpPr/>
          <p:nvPr/>
        </p:nvSpPr>
        <p:spPr>
          <a:xfrm>
            <a:off x="3154562" y="3000705"/>
            <a:ext cx="1778001" cy="1772453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c[3]=5</a:t>
            </a:r>
          </a:p>
        </p:txBody>
      </p:sp>
      <p:sp>
        <p:nvSpPr>
          <p:cNvPr id="778" name="c[2]=10"/>
          <p:cNvSpPr/>
          <p:nvPr/>
        </p:nvSpPr>
        <p:spPr>
          <a:xfrm>
            <a:off x="4998837" y="2870931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c[2]=10</a:t>
            </a:r>
          </a:p>
        </p:txBody>
      </p:sp>
      <p:sp>
        <p:nvSpPr>
          <p:cNvPr id="779" name="c[1]=20"/>
          <p:cNvSpPr/>
          <p:nvPr/>
        </p:nvSpPr>
        <p:spPr>
          <a:xfrm>
            <a:off x="7097114" y="2743931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c[1]=20</a:t>
            </a:r>
          </a:p>
        </p:txBody>
      </p:sp>
      <p:sp>
        <p:nvSpPr>
          <p:cNvPr id="780" name="c[0]=50"/>
          <p:cNvSpPr/>
          <p:nvPr/>
        </p:nvSpPr>
        <p:spPr>
          <a:xfrm>
            <a:off x="9449389" y="2616931"/>
            <a:ext cx="2540001" cy="254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c[0]=50</a:t>
            </a:r>
          </a:p>
        </p:txBody>
      </p:sp>
      <p:sp>
        <p:nvSpPr>
          <p:cNvPr id="781" name="Content Placeholder 2"/>
          <p:cNvSpPr txBox="1"/>
          <p:nvPr/>
        </p:nvSpPr>
        <p:spPr>
          <a:xfrm>
            <a:off x="214892" y="743862"/>
            <a:ext cx="5423200" cy="88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905210" rtl="1">
              <a:lnSpc>
                <a:spcPct val="90000"/>
              </a:lnSpc>
              <a:spcBef>
                <a:spcPts val="900"/>
              </a:spcBef>
              <a:defRPr sz="3861">
                <a:solidFill>
                  <a:srgbClr val="A12E34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for i in range(6):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Oval"/>
          <p:cNvSpPr/>
          <p:nvPr/>
        </p:nvSpPr>
        <p:spPr>
          <a:xfrm>
            <a:off x="7125689" y="4941239"/>
            <a:ext cx="2227465" cy="590805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84" name="Content Placeholder 2"/>
          <p:cNvSpPr txBox="1"/>
          <p:nvPr/>
        </p:nvSpPr>
        <p:spPr>
          <a:xfrm>
            <a:off x="7761099" y="5481079"/>
            <a:ext cx="1024035" cy="88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886923">
              <a:lnSpc>
                <a:spcPct val="90000"/>
              </a:lnSpc>
              <a:spcBef>
                <a:spcPts val="900"/>
              </a:spcBef>
              <a:defRPr sz="4074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i=1</a:t>
            </a:r>
          </a:p>
        </p:txBody>
      </p:sp>
      <p:sp>
        <p:nvSpPr>
          <p:cNvPr id="785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الگوریتم حریصانه</a:t>
            </a:r>
          </a:p>
        </p:txBody>
      </p:sp>
      <p:sp>
        <p:nvSpPr>
          <p:cNvPr id="786" name="Content Placeholder 2"/>
          <p:cNvSpPr txBox="1"/>
          <p:nvPr>
            <p:ph type="body" sz="quarter" idx="1"/>
          </p:nvPr>
        </p:nvSpPr>
        <p:spPr>
          <a:xfrm>
            <a:off x="231671" y="5758269"/>
            <a:ext cx="1024036" cy="882500"/>
          </a:xfrm>
          <a:prstGeom prst="rect">
            <a:avLst/>
          </a:prstGeom>
        </p:spPr>
        <p:txBody>
          <a:bodyPr/>
          <a:lstStyle>
            <a:lvl1pPr marL="0" indent="0" algn="ctr" defTabSz="886923" rtl="1">
              <a:spcBef>
                <a:spcPts val="900"/>
              </a:spcBef>
              <a:buSzTx/>
              <a:buFontTx/>
              <a:buNone/>
              <a:defRPr sz="4074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 =</a:t>
            </a:r>
          </a:p>
        </p:txBody>
      </p:sp>
      <p:sp>
        <p:nvSpPr>
          <p:cNvPr id="787" name="47"/>
          <p:cNvSpPr/>
          <p:nvPr/>
        </p:nvSpPr>
        <p:spPr>
          <a:xfrm>
            <a:off x="1413394" y="5628019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4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47</a:t>
            </a:r>
          </a:p>
        </p:txBody>
      </p:sp>
      <p:sp>
        <p:nvSpPr>
          <p:cNvPr id="788" name="n[0]=2"/>
          <p:cNvSpPr/>
          <p:nvPr/>
        </p:nvSpPr>
        <p:spPr>
          <a:xfrm>
            <a:off x="10066591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n[0]=2</a:t>
            </a:r>
          </a:p>
        </p:txBody>
      </p:sp>
      <p:sp>
        <p:nvSpPr>
          <p:cNvPr id="789" name="n[1]=0"/>
          <p:cNvSpPr/>
          <p:nvPr/>
        </p:nvSpPr>
        <p:spPr>
          <a:xfrm>
            <a:off x="7587316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n[1]=0</a:t>
            </a:r>
          </a:p>
        </p:txBody>
      </p:sp>
      <p:sp>
        <p:nvSpPr>
          <p:cNvPr id="790" name="n[3]=0"/>
          <p:cNvSpPr/>
          <p:nvPr/>
        </p:nvSpPr>
        <p:spPr>
          <a:xfrm>
            <a:off x="3390763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n[3]=0</a:t>
            </a:r>
          </a:p>
        </p:txBody>
      </p:sp>
      <p:sp>
        <p:nvSpPr>
          <p:cNvPr id="791" name="n[5]=0"/>
          <p:cNvSpPr/>
          <p:nvPr/>
        </p:nvSpPr>
        <p:spPr>
          <a:xfrm>
            <a:off x="184812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n[5]=0</a:t>
            </a:r>
          </a:p>
        </p:txBody>
      </p:sp>
      <p:sp>
        <p:nvSpPr>
          <p:cNvPr id="792" name="n[2]=0"/>
          <p:cNvSpPr/>
          <p:nvPr/>
        </p:nvSpPr>
        <p:spPr>
          <a:xfrm>
            <a:off x="5362039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n[2]=0</a:t>
            </a:r>
          </a:p>
        </p:txBody>
      </p:sp>
      <p:sp>
        <p:nvSpPr>
          <p:cNvPr id="793" name="n[4]=0"/>
          <p:cNvSpPr/>
          <p:nvPr/>
        </p:nvSpPr>
        <p:spPr>
          <a:xfrm>
            <a:off x="1660788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n[4]=0</a:t>
            </a:r>
          </a:p>
        </p:txBody>
      </p:sp>
      <p:sp>
        <p:nvSpPr>
          <p:cNvPr id="794" name="c[5]=1"/>
          <p:cNvSpPr/>
          <p:nvPr/>
        </p:nvSpPr>
        <p:spPr>
          <a:xfrm>
            <a:off x="202610" y="3251931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23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c[5]=1</a:t>
            </a:r>
          </a:p>
        </p:txBody>
      </p:sp>
      <p:sp>
        <p:nvSpPr>
          <p:cNvPr id="795" name="c[4]=2"/>
          <p:cNvSpPr/>
          <p:nvPr/>
        </p:nvSpPr>
        <p:spPr>
          <a:xfrm>
            <a:off x="1538886" y="3124931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c[4]=2</a:t>
            </a:r>
          </a:p>
        </p:txBody>
      </p:sp>
      <p:sp>
        <p:nvSpPr>
          <p:cNvPr id="796" name="c[3]=5"/>
          <p:cNvSpPr/>
          <p:nvPr/>
        </p:nvSpPr>
        <p:spPr>
          <a:xfrm>
            <a:off x="3154562" y="3000705"/>
            <a:ext cx="1778001" cy="1772453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c[3]=5</a:t>
            </a:r>
          </a:p>
        </p:txBody>
      </p:sp>
      <p:sp>
        <p:nvSpPr>
          <p:cNvPr id="797" name="c[2]=10"/>
          <p:cNvSpPr/>
          <p:nvPr/>
        </p:nvSpPr>
        <p:spPr>
          <a:xfrm>
            <a:off x="4998837" y="2870931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c[2]=10</a:t>
            </a:r>
          </a:p>
        </p:txBody>
      </p:sp>
      <p:sp>
        <p:nvSpPr>
          <p:cNvPr id="798" name="c[1]=20"/>
          <p:cNvSpPr/>
          <p:nvPr/>
        </p:nvSpPr>
        <p:spPr>
          <a:xfrm>
            <a:off x="7097114" y="2743931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c[1]=20</a:t>
            </a:r>
          </a:p>
        </p:txBody>
      </p:sp>
      <p:sp>
        <p:nvSpPr>
          <p:cNvPr id="799" name="c[0]=50"/>
          <p:cNvSpPr/>
          <p:nvPr/>
        </p:nvSpPr>
        <p:spPr>
          <a:xfrm>
            <a:off x="9449389" y="2616931"/>
            <a:ext cx="2540001" cy="254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c[0]=50</a:t>
            </a:r>
          </a:p>
        </p:txBody>
      </p:sp>
      <p:sp>
        <p:nvSpPr>
          <p:cNvPr id="800" name="Content Placeholder 2"/>
          <p:cNvSpPr txBox="1"/>
          <p:nvPr/>
        </p:nvSpPr>
        <p:spPr>
          <a:xfrm>
            <a:off x="214892" y="743862"/>
            <a:ext cx="5423200" cy="88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914353">
              <a:lnSpc>
                <a:spcPct val="90000"/>
              </a:lnSpc>
              <a:spcBef>
                <a:spcPts val="1000"/>
              </a:spcBef>
              <a:defRPr sz="3900">
                <a:solidFill>
                  <a:srgbClr val="A12E34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while m &gt;= c[i]: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Oval"/>
          <p:cNvSpPr/>
          <p:nvPr/>
        </p:nvSpPr>
        <p:spPr>
          <a:xfrm>
            <a:off x="7125689" y="4941239"/>
            <a:ext cx="2227465" cy="590805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03" name="Content Placeholder 2"/>
          <p:cNvSpPr txBox="1"/>
          <p:nvPr/>
        </p:nvSpPr>
        <p:spPr>
          <a:xfrm>
            <a:off x="7761099" y="5481079"/>
            <a:ext cx="1024035" cy="88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886923">
              <a:lnSpc>
                <a:spcPct val="90000"/>
              </a:lnSpc>
              <a:spcBef>
                <a:spcPts val="900"/>
              </a:spcBef>
              <a:defRPr sz="4074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i=1</a:t>
            </a:r>
          </a:p>
        </p:txBody>
      </p:sp>
      <p:sp>
        <p:nvSpPr>
          <p:cNvPr id="804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الگوریتم حریصانه</a:t>
            </a:r>
          </a:p>
        </p:txBody>
      </p:sp>
      <p:sp>
        <p:nvSpPr>
          <p:cNvPr id="805" name="Content Placeholder 2"/>
          <p:cNvSpPr txBox="1"/>
          <p:nvPr>
            <p:ph type="body" sz="quarter" idx="1"/>
          </p:nvPr>
        </p:nvSpPr>
        <p:spPr>
          <a:xfrm>
            <a:off x="231671" y="5758269"/>
            <a:ext cx="1024036" cy="882500"/>
          </a:xfrm>
          <a:prstGeom prst="rect">
            <a:avLst/>
          </a:prstGeom>
        </p:spPr>
        <p:txBody>
          <a:bodyPr/>
          <a:lstStyle>
            <a:lvl1pPr marL="0" indent="0" algn="ctr" defTabSz="886923" rtl="1">
              <a:spcBef>
                <a:spcPts val="900"/>
              </a:spcBef>
              <a:buSzTx/>
              <a:buFontTx/>
              <a:buNone/>
              <a:defRPr sz="4074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 =</a:t>
            </a:r>
          </a:p>
        </p:txBody>
      </p:sp>
      <p:sp>
        <p:nvSpPr>
          <p:cNvPr id="806" name="47"/>
          <p:cNvSpPr/>
          <p:nvPr/>
        </p:nvSpPr>
        <p:spPr>
          <a:xfrm>
            <a:off x="1413394" y="5628019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4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47</a:t>
            </a:r>
          </a:p>
        </p:txBody>
      </p:sp>
      <p:sp>
        <p:nvSpPr>
          <p:cNvPr id="807" name="n[0]=2"/>
          <p:cNvSpPr/>
          <p:nvPr/>
        </p:nvSpPr>
        <p:spPr>
          <a:xfrm>
            <a:off x="10066591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n[0]=2</a:t>
            </a:r>
          </a:p>
        </p:txBody>
      </p:sp>
      <p:sp>
        <p:nvSpPr>
          <p:cNvPr id="808" name="n[1]=1"/>
          <p:cNvSpPr/>
          <p:nvPr/>
        </p:nvSpPr>
        <p:spPr>
          <a:xfrm>
            <a:off x="7587316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n[1]=1</a:t>
            </a:r>
          </a:p>
        </p:txBody>
      </p:sp>
      <p:sp>
        <p:nvSpPr>
          <p:cNvPr id="809" name="n[3]=0"/>
          <p:cNvSpPr/>
          <p:nvPr/>
        </p:nvSpPr>
        <p:spPr>
          <a:xfrm>
            <a:off x="3390763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n[3]=0</a:t>
            </a:r>
          </a:p>
        </p:txBody>
      </p:sp>
      <p:sp>
        <p:nvSpPr>
          <p:cNvPr id="810" name="n[5]=0"/>
          <p:cNvSpPr/>
          <p:nvPr/>
        </p:nvSpPr>
        <p:spPr>
          <a:xfrm>
            <a:off x="184812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n[5]=0</a:t>
            </a:r>
          </a:p>
        </p:txBody>
      </p:sp>
      <p:sp>
        <p:nvSpPr>
          <p:cNvPr id="811" name="n[2]=0"/>
          <p:cNvSpPr/>
          <p:nvPr/>
        </p:nvSpPr>
        <p:spPr>
          <a:xfrm>
            <a:off x="5362039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n[2]=0</a:t>
            </a:r>
          </a:p>
        </p:txBody>
      </p:sp>
      <p:sp>
        <p:nvSpPr>
          <p:cNvPr id="812" name="n[4]=0"/>
          <p:cNvSpPr/>
          <p:nvPr/>
        </p:nvSpPr>
        <p:spPr>
          <a:xfrm>
            <a:off x="1660788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n[4]=0</a:t>
            </a:r>
          </a:p>
        </p:txBody>
      </p:sp>
      <p:sp>
        <p:nvSpPr>
          <p:cNvPr id="813" name="c[5]=1"/>
          <p:cNvSpPr/>
          <p:nvPr/>
        </p:nvSpPr>
        <p:spPr>
          <a:xfrm>
            <a:off x="202610" y="3251931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23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c[5]=1</a:t>
            </a:r>
          </a:p>
        </p:txBody>
      </p:sp>
      <p:sp>
        <p:nvSpPr>
          <p:cNvPr id="814" name="c[4]=2"/>
          <p:cNvSpPr/>
          <p:nvPr/>
        </p:nvSpPr>
        <p:spPr>
          <a:xfrm>
            <a:off x="1538886" y="3124931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c[4]=2</a:t>
            </a:r>
          </a:p>
        </p:txBody>
      </p:sp>
      <p:sp>
        <p:nvSpPr>
          <p:cNvPr id="815" name="c[3]=5"/>
          <p:cNvSpPr/>
          <p:nvPr/>
        </p:nvSpPr>
        <p:spPr>
          <a:xfrm>
            <a:off x="3154562" y="3000705"/>
            <a:ext cx="1778001" cy="1772453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c[3]=5</a:t>
            </a:r>
          </a:p>
        </p:txBody>
      </p:sp>
      <p:sp>
        <p:nvSpPr>
          <p:cNvPr id="816" name="c[2]=10"/>
          <p:cNvSpPr/>
          <p:nvPr/>
        </p:nvSpPr>
        <p:spPr>
          <a:xfrm>
            <a:off x="4998837" y="2870931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c[2]=10</a:t>
            </a:r>
          </a:p>
        </p:txBody>
      </p:sp>
      <p:sp>
        <p:nvSpPr>
          <p:cNvPr id="817" name="c[1]=20"/>
          <p:cNvSpPr/>
          <p:nvPr/>
        </p:nvSpPr>
        <p:spPr>
          <a:xfrm>
            <a:off x="7097114" y="2743931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c[1]=20</a:t>
            </a:r>
          </a:p>
        </p:txBody>
      </p:sp>
      <p:sp>
        <p:nvSpPr>
          <p:cNvPr id="818" name="c[0]=50"/>
          <p:cNvSpPr/>
          <p:nvPr/>
        </p:nvSpPr>
        <p:spPr>
          <a:xfrm>
            <a:off x="9449389" y="2616931"/>
            <a:ext cx="2540001" cy="254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c[0]=50</a:t>
            </a:r>
          </a:p>
        </p:txBody>
      </p:sp>
      <p:sp>
        <p:nvSpPr>
          <p:cNvPr id="819" name="Content Placeholder 2"/>
          <p:cNvSpPr txBox="1"/>
          <p:nvPr/>
        </p:nvSpPr>
        <p:spPr>
          <a:xfrm>
            <a:off x="214892" y="743862"/>
            <a:ext cx="5423200" cy="88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914353">
              <a:lnSpc>
                <a:spcPct val="90000"/>
              </a:lnSpc>
              <a:spcBef>
                <a:spcPts val="1000"/>
              </a:spcBef>
              <a:defRPr sz="3900">
                <a:solidFill>
                  <a:srgbClr val="A12E34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n[i] = n[i]+1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Oval"/>
          <p:cNvSpPr/>
          <p:nvPr/>
        </p:nvSpPr>
        <p:spPr>
          <a:xfrm>
            <a:off x="7125689" y="4941239"/>
            <a:ext cx="2227465" cy="590805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22" name="Content Placeholder 2"/>
          <p:cNvSpPr txBox="1"/>
          <p:nvPr/>
        </p:nvSpPr>
        <p:spPr>
          <a:xfrm>
            <a:off x="7761099" y="5481079"/>
            <a:ext cx="1024035" cy="88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886923">
              <a:lnSpc>
                <a:spcPct val="90000"/>
              </a:lnSpc>
              <a:spcBef>
                <a:spcPts val="900"/>
              </a:spcBef>
              <a:defRPr sz="4074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i=1</a:t>
            </a:r>
          </a:p>
        </p:txBody>
      </p:sp>
      <p:sp>
        <p:nvSpPr>
          <p:cNvPr id="823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الگوریتم حریصانه</a:t>
            </a:r>
          </a:p>
        </p:txBody>
      </p:sp>
      <p:sp>
        <p:nvSpPr>
          <p:cNvPr id="824" name="Content Placeholder 2"/>
          <p:cNvSpPr txBox="1"/>
          <p:nvPr>
            <p:ph type="body" sz="quarter" idx="1"/>
          </p:nvPr>
        </p:nvSpPr>
        <p:spPr>
          <a:xfrm>
            <a:off x="231671" y="5758269"/>
            <a:ext cx="1024036" cy="882500"/>
          </a:xfrm>
          <a:prstGeom prst="rect">
            <a:avLst/>
          </a:prstGeom>
        </p:spPr>
        <p:txBody>
          <a:bodyPr/>
          <a:lstStyle>
            <a:lvl1pPr marL="0" indent="0" algn="ctr" defTabSz="886923" rtl="1">
              <a:spcBef>
                <a:spcPts val="900"/>
              </a:spcBef>
              <a:buSzTx/>
              <a:buFontTx/>
              <a:buNone/>
              <a:defRPr sz="4074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 =</a:t>
            </a:r>
          </a:p>
        </p:txBody>
      </p:sp>
      <p:sp>
        <p:nvSpPr>
          <p:cNvPr id="825" name="27"/>
          <p:cNvSpPr/>
          <p:nvPr/>
        </p:nvSpPr>
        <p:spPr>
          <a:xfrm>
            <a:off x="1413394" y="5628019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4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27</a:t>
            </a:r>
          </a:p>
        </p:txBody>
      </p:sp>
      <p:sp>
        <p:nvSpPr>
          <p:cNvPr id="826" name="n[0]=2"/>
          <p:cNvSpPr/>
          <p:nvPr/>
        </p:nvSpPr>
        <p:spPr>
          <a:xfrm>
            <a:off x="10066591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n[0]=2</a:t>
            </a:r>
          </a:p>
        </p:txBody>
      </p:sp>
      <p:sp>
        <p:nvSpPr>
          <p:cNvPr id="827" name="n[1]=1"/>
          <p:cNvSpPr/>
          <p:nvPr/>
        </p:nvSpPr>
        <p:spPr>
          <a:xfrm>
            <a:off x="7587316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n[1]=1</a:t>
            </a:r>
          </a:p>
        </p:txBody>
      </p:sp>
      <p:sp>
        <p:nvSpPr>
          <p:cNvPr id="828" name="n[3]=0"/>
          <p:cNvSpPr/>
          <p:nvPr/>
        </p:nvSpPr>
        <p:spPr>
          <a:xfrm>
            <a:off x="3390763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n[3]=0</a:t>
            </a:r>
          </a:p>
        </p:txBody>
      </p:sp>
      <p:sp>
        <p:nvSpPr>
          <p:cNvPr id="829" name="n[5]=0"/>
          <p:cNvSpPr/>
          <p:nvPr/>
        </p:nvSpPr>
        <p:spPr>
          <a:xfrm>
            <a:off x="184812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n[5]=0</a:t>
            </a:r>
          </a:p>
        </p:txBody>
      </p:sp>
      <p:sp>
        <p:nvSpPr>
          <p:cNvPr id="830" name="n[2]=0"/>
          <p:cNvSpPr/>
          <p:nvPr/>
        </p:nvSpPr>
        <p:spPr>
          <a:xfrm>
            <a:off x="5362039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n[2]=0</a:t>
            </a:r>
          </a:p>
        </p:txBody>
      </p:sp>
      <p:sp>
        <p:nvSpPr>
          <p:cNvPr id="831" name="n[4]=0"/>
          <p:cNvSpPr/>
          <p:nvPr/>
        </p:nvSpPr>
        <p:spPr>
          <a:xfrm>
            <a:off x="1660788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n[4]=0</a:t>
            </a:r>
          </a:p>
        </p:txBody>
      </p:sp>
      <p:sp>
        <p:nvSpPr>
          <p:cNvPr id="832" name="c[5]=1"/>
          <p:cNvSpPr/>
          <p:nvPr/>
        </p:nvSpPr>
        <p:spPr>
          <a:xfrm>
            <a:off x="202610" y="3251931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23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c[5]=1</a:t>
            </a:r>
          </a:p>
        </p:txBody>
      </p:sp>
      <p:sp>
        <p:nvSpPr>
          <p:cNvPr id="833" name="c[4]=2"/>
          <p:cNvSpPr/>
          <p:nvPr/>
        </p:nvSpPr>
        <p:spPr>
          <a:xfrm>
            <a:off x="1538886" y="3124931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c[4]=2</a:t>
            </a:r>
          </a:p>
        </p:txBody>
      </p:sp>
      <p:sp>
        <p:nvSpPr>
          <p:cNvPr id="834" name="c[3]=5"/>
          <p:cNvSpPr/>
          <p:nvPr/>
        </p:nvSpPr>
        <p:spPr>
          <a:xfrm>
            <a:off x="3154562" y="3000705"/>
            <a:ext cx="1778001" cy="1772453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c[3]=5</a:t>
            </a:r>
          </a:p>
        </p:txBody>
      </p:sp>
      <p:sp>
        <p:nvSpPr>
          <p:cNvPr id="835" name="c[2]=10"/>
          <p:cNvSpPr/>
          <p:nvPr/>
        </p:nvSpPr>
        <p:spPr>
          <a:xfrm>
            <a:off x="4998837" y="2870931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c[2]=10</a:t>
            </a:r>
          </a:p>
        </p:txBody>
      </p:sp>
      <p:sp>
        <p:nvSpPr>
          <p:cNvPr id="836" name="c[1]=20"/>
          <p:cNvSpPr/>
          <p:nvPr/>
        </p:nvSpPr>
        <p:spPr>
          <a:xfrm>
            <a:off x="7097114" y="2743931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c[1]=20</a:t>
            </a:r>
          </a:p>
        </p:txBody>
      </p:sp>
      <p:sp>
        <p:nvSpPr>
          <p:cNvPr id="837" name="c[0]=50"/>
          <p:cNvSpPr/>
          <p:nvPr/>
        </p:nvSpPr>
        <p:spPr>
          <a:xfrm>
            <a:off x="9449389" y="2616931"/>
            <a:ext cx="2540001" cy="254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c[0]=50</a:t>
            </a:r>
          </a:p>
        </p:txBody>
      </p:sp>
      <p:sp>
        <p:nvSpPr>
          <p:cNvPr id="838" name="Content Placeholder 2"/>
          <p:cNvSpPr txBox="1"/>
          <p:nvPr/>
        </p:nvSpPr>
        <p:spPr>
          <a:xfrm>
            <a:off x="214892" y="743862"/>
            <a:ext cx="5423200" cy="88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914353">
              <a:lnSpc>
                <a:spcPct val="90000"/>
              </a:lnSpc>
              <a:spcBef>
                <a:spcPts val="1000"/>
              </a:spcBef>
              <a:defRPr sz="3900">
                <a:solidFill>
                  <a:srgbClr val="A12E34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 = m-c[i]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Oval"/>
          <p:cNvSpPr/>
          <p:nvPr/>
        </p:nvSpPr>
        <p:spPr>
          <a:xfrm>
            <a:off x="7125689" y="4941239"/>
            <a:ext cx="2227465" cy="590805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41" name="Content Placeholder 2"/>
          <p:cNvSpPr txBox="1"/>
          <p:nvPr/>
        </p:nvSpPr>
        <p:spPr>
          <a:xfrm>
            <a:off x="7761099" y="5481079"/>
            <a:ext cx="1024035" cy="88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886923">
              <a:lnSpc>
                <a:spcPct val="90000"/>
              </a:lnSpc>
              <a:spcBef>
                <a:spcPts val="900"/>
              </a:spcBef>
              <a:defRPr sz="4074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i=1</a:t>
            </a:r>
          </a:p>
        </p:txBody>
      </p:sp>
      <p:sp>
        <p:nvSpPr>
          <p:cNvPr id="842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الگوریتم حریصانه</a:t>
            </a:r>
          </a:p>
        </p:txBody>
      </p:sp>
      <p:sp>
        <p:nvSpPr>
          <p:cNvPr id="843" name="Content Placeholder 2"/>
          <p:cNvSpPr txBox="1"/>
          <p:nvPr>
            <p:ph type="body" sz="quarter" idx="1"/>
          </p:nvPr>
        </p:nvSpPr>
        <p:spPr>
          <a:xfrm>
            <a:off x="231671" y="5758269"/>
            <a:ext cx="1024036" cy="882500"/>
          </a:xfrm>
          <a:prstGeom prst="rect">
            <a:avLst/>
          </a:prstGeom>
        </p:spPr>
        <p:txBody>
          <a:bodyPr/>
          <a:lstStyle>
            <a:lvl1pPr marL="0" indent="0" algn="ctr" defTabSz="886923" rtl="1">
              <a:spcBef>
                <a:spcPts val="900"/>
              </a:spcBef>
              <a:buSzTx/>
              <a:buFontTx/>
              <a:buNone/>
              <a:defRPr sz="4074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 =</a:t>
            </a:r>
          </a:p>
        </p:txBody>
      </p:sp>
      <p:sp>
        <p:nvSpPr>
          <p:cNvPr id="844" name="27"/>
          <p:cNvSpPr/>
          <p:nvPr/>
        </p:nvSpPr>
        <p:spPr>
          <a:xfrm>
            <a:off x="1413394" y="5628019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4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27</a:t>
            </a:r>
          </a:p>
        </p:txBody>
      </p:sp>
      <p:sp>
        <p:nvSpPr>
          <p:cNvPr id="845" name="n[0]=2"/>
          <p:cNvSpPr/>
          <p:nvPr/>
        </p:nvSpPr>
        <p:spPr>
          <a:xfrm>
            <a:off x="10066591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n[0]=2</a:t>
            </a:r>
          </a:p>
        </p:txBody>
      </p:sp>
      <p:sp>
        <p:nvSpPr>
          <p:cNvPr id="846" name="n[1]=1"/>
          <p:cNvSpPr/>
          <p:nvPr/>
        </p:nvSpPr>
        <p:spPr>
          <a:xfrm>
            <a:off x="7587316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n[1]=1</a:t>
            </a:r>
          </a:p>
        </p:txBody>
      </p:sp>
      <p:sp>
        <p:nvSpPr>
          <p:cNvPr id="847" name="n[3]=0"/>
          <p:cNvSpPr/>
          <p:nvPr/>
        </p:nvSpPr>
        <p:spPr>
          <a:xfrm>
            <a:off x="3390763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n[3]=0</a:t>
            </a:r>
          </a:p>
        </p:txBody>
      </p:sp>
      <p:sp>
        <p:nvSpPr>
          <p:cNvPr id="848" name="n[5]=0"/>
          <p:cNvSpPr/>
          <p:nvPr/>
        </p:nvSpPr>
        <p:spPr>
          <a:xfrm>
            <a:off x="184812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n[5]=0</a:t>
            </a:r>
          </a:p>
        </p:txBody>
      </p:sp>
      <p:sp>
        <p:nvSpPr>
          <p:cNvPr id="849" name="n[2]=0"/>
          <p:cNvSpPr/>
          <p:nvPr/>
        </p:nvSpPr>
        <p:spPr>
          <a:xfrm>
            <a:off x="5362039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n[2]=0</a:t>
            </a:r>
          </a:p>
        </p:txBody>
      </p:sp>
      <p:sp>
        <p:nvSpPr>
          <p:cNvPr id="850" name="n[4]=0"/>
          <p:cNvSpPr/>
          <p:nvPr/>
        </p:nvSpPr>
        <p:spPr>
          <a:xfrm>
            <a:off x="1660788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n[4]=0</a:t>
            </a:r>
          </a:p>
        </p:txBody>
      </p:sp>
      <p:sp>
        <p:nvSpPr>
          <p:cNvPr id="851" name="c[5]=1"/>
          <p:cNvSpPr/>
          <p:nvPr/>
        </p:nvSpPr>
        <p:spPr>
          <a:xfrm>
            <a:off x="202610" y="3251931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23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c[5]=1</a:t>
            </a:r>
          </a:p>
        </p:txBody>
      </p:sp>
      <p:sp>
        <p:nvSpPr>
          <p:cNvPr id="852" name="c[4]=2"/>
          <p:cNvSpPr/>
          <p:nvPr/>
        </p:nvSpPr>
        <p:spPr>
          <a:xfrm>
            <a:off x="1538886" y="3124931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c[4]=2</a:t>
            </a:r>
          </a:p>
        </p:txBody>
      </p:sp>
      <p:sp>
        <p:nvSpPr>
          <p:cNvPr id="853" name="c[3]=5"/>
          <p:cNvSpPr/>
          <p:nvPr/>
        </p:nvSpPr>
        <p:spPr>
          <a:xfrm>
            <a:off x="3154562" y="3000705"/>
            <a:ext cx="1778001" cy="1772453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c[3]=5</a:t>
            </a:r>
          </a:p>
        </p:txBody>
      </p:sp>
      <p:sp>
        <p:nvSpPr>
          <p:cNvPr id="854" name="c[2]=10"/>
          <p:cNvSpPr/>
          <p:nvPr/>
        </p:nvSpPr>
        <p:spPr>
          <a:xfrm>
            <a:off x="4998837" y="2870931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c[2]=10</a:t>
            </a:r>
          </a:p>
        </p:txBody>
      </p:sp>
      <p:sp>
        <p:nvSpPr>
          <p:cNvPr id="855" name="c[1]=20"/>
          <p:cNvSpPr/>
          <p:nvPr/>
        </p:nvSpPr>
        <p:spPr>
          <a:xfrm>
            <a:off x="7097114" y="2743931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c[1]=20</a:t>
            </a:r>
          </a:p>
        </p:txBody>
      </p:sp>
      <p:sp>
        <p:nvSpPr>
          <p:cNvPr id="856" name="c[0]=50"/>
          <p:cNvSpPr/>
          <p:nvPr/>
        </p:nvSpPr>
        <p:spPr>
          <a:xfrm>
            <a:off x="9449389" y="2616931"/>
            <a:ext cx="2540001" cy="254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c[0]=50</a:t>
            </a:r>
          </a:p>
        </p:txBody>
      </p:sp>
      <p:sp>
        <p:nvSpPr>
          <p:cNvPr id="857" name="Content Placeholder 2"/>
          <p:cNvSpPr txBox="1"/>
          <p:nvPr/>
        </p:nvSpPr>
        <p:spPr>
          <a:xfrm>
            <a:off x="214892" y="743862"/>
            <a:ext cx="5423200" cy="88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914353">
              <a:lnSpc>
                <a:spcPct val="90000"/>
              </a:lnSpc>
              <a:spcBef>
                <a:spcPts val="1000"/>
              </a:spcBef>
              <a:defRPr sz="3900">
                <a:solidFill>
                  <a:srgbClr val="A12E34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while m &gt;= c[i]: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Oval"/>
          <p:cNvSpPr/>
          <p:nvPr/>
        </p:nvSpPr>
        <p:spPr>
          <a:xfrm>
            <a:off x="7125689" y="4941239"/>
            <a:ext cx="2227465" cy="590805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60" name="Content Placeholder 2"/>
          <p:cNvSpPr txBox="1"/>
          <p:nvPr/>
        </p:nvSpPr>
        <p:spPr>
          <a:xfrm>
            <a:off x="7761099" y="5481079"/>
            <a:ext cx="1024035" cy="88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886923">
              <a:lnSpc>
                <a:spcPct val="90000"/>
              </a:lnSpc>
              <a:spcBef>
                <a:spcPts val="900"/>
              </a:spcBef>
              <a:defRPr sz="4074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i=1</a:t>
            </a:r>
          </a:p>
        </p:txBody>
      </p:sp>
      <p:sp>
        <p:nvSpPr>
          <p:cNvPr id="861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الگوریتم حریصانه</a:t>
            </a:r>
          </a:p>
        </p:txBody>
      </p:sp>
      <p:sp>
        <p:nvSpPr>
          <p:cNvPr id="862" name="Content Placeholder 2"/>
          <p:cNvSpPr txBox="1"/>
          <p:nvPr>
            <p:ph type="body" sz="quarter" idx="1"/>
          </p:nvPr>
        </p:nvSpPr>
        <p:spPr>
          <a:xfrm>
            <a:off x="231671" y="5758269"/>
            <a:ext cx="1024036" cy="882500"/>
          </a:xfrm>
          <a:prstGeom prst="rect">
            <a:avLst/>
          </a:prstGeom>
        </p:spPr>
        <p:txBody>
          <a:bodyPr/>
          <a:lstStyle>
            <a:lvl1pPr marL="0" indent="0" algn="ctr" defTabSz="886923" rtl="1">
              <a:spcBef>
                <a:spcPts val="900"/>
              </a:spcBef>
              <a:buSzTx/>
              <a:buFontTx/>
              <a:buNone/>
              <a:defRPr sz="4074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 =</a:t>
            </a:r>
          </a:p>
        </p:txBody>
      </p:sp>
      <p:sp>
        <p:nvSpPr>
          <p:cNvPr id="863" name="27"/>
          <p:cNvSpPr/>
          <p:nvPr/>
        </p:nvSpPr>
        <p:spPr>
          <a:xfrm>
            <a:off x="1413394" y="5628019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4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27</a:t>
            </a:r>
          </a:p>
        </p:txBody>
      </p:sp>
      <p:sp>
        <p:nvSpPr>
          <p:cNvPr id="864" name="n[0]=2"/>
          <p:cNvSpPr/>
          <p:nvPr/>
        </p:nvSpPr>
        <p:spPr>
          <a:xfrm>
            <a:off x="10066591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n[0]=2</a:t>
            </a:r>
          </a:p>
        </p:txBody>
      </p:sp>
      <p:sp>
        <p:nvSpPr>
          <p:cNvPr id="865" name="n[1]=2"/>
          <p:cNvSpPr/>
          <p:nvPr/>
        </p:nvSpPr>
        <p:spPr>
          <a:xfrm>
            <a:off x="7587316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n[1]=2</a:t>
            </a:r>
          </a:p>
        </p:txBody>
      </p:sp>
      <p:sp>
        <p:nvSpPr>
          <p:cNvPr id="866" name="n[3]=0"/>
          <p:cNvSpPr/>
          <p:nvPr/>
        </p:nvSpPr>
        <p:spPr>
          <a:xfrm>
            <a:off x="3390763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n[3]=0</a:t>
            </a:r>
          </a:p>
        </p:txBody>
      </p:sp>
      <p:sp>
        <p:nvSpPr>
          <p:cNvPr id="867" name="n[5]=0"/>
          <p:cNvSpPr/>
          <p:nvPr/>
        </p:nvSpPr>
        <p:spPr>
          <a:xfrm>
            <a:off x="184812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n[5]=0</a:t>
            </a:r>
          </a:p>
        </p:txBody>
      </p:sp>
      <p:sp>
        <p:nvSpPr>
          <p:cNvPr id="868" name="n[2]=0"/>
          <p:cNvSpPr/>
          <p:nvPr/>
        </p:nvSpPr>
        <p:spPr>
          <a:xfrm>
            <a:off x="5362039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n[2]=0</a:t>
            </a:r>
          </a:p>
        </p:txBody>
      </p:sp>
      <p:sp>
        <p:nvSpPr>
          <p:cNvPr id="869" name="n[4]=0"/>
          <p:cNvSpPr/>
          <p:nvPr/>
        </p:nvSpPr>
        <p:spPr>
          <a:xfrm>
            <a:off x="1660788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n[4]=0</a:t>
            </a:r>
          </a:p>
        </p:txBody>
      </p:sp>
      <p:sp>
        <p:nvSpPr>
          <p:cNvPr id="870" name="c[5]=1"/>
          <p:cNvSpPr/>
          <p:nvPr/>
        </p:nvSpPr>
        <p:spPr>
          <a:xfrm>
            <a:off x="202610" y="3251931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23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c[5]=1</a:t>
            </a:r>
          </a:p>
        </p:txBody>
      </p:sp>
      <p:sp>
        <p:nvSpPr>
          <p:cNvPr id="871" name="c[4]=2"/>
          <p:cNvSpPr/>
          <p:nvPr/>
        </p:nvSpPr>
        <p:spPr>
          <a:xfrm>
            <a:off x="1538886" y="3124931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c[4]=2</a:t>
            </a:r>
          </a:p>
        </p:txBody>
      </p:sp>
      <p:sp>
        <p:nvSpPr>
          <p:cNvPr id="872" name="c[3]=5"/>
          <p:cNvSpPr/>
          <p:nvPr/>
        </p:nvSpPr>
        <p:spPr>
          <a:xfrm>
            <a:off x="3154562" y="3000705"/>
            <a:ext cx="1778001" cy="1772453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c[3]=5</a:t>
            </a:r>
          </a:p>
        </p:txBody>
      </p:sp>
      <p:sp>
        <p:nvSpPr>
          <p:cNvPr id="873" name="c[2]=10"/>
          <p:cNvSpPr/>
          <p:nvPr/>
        </p:nvSpPr>
        <p:spPr>
          <a:xfrm>
            <a:off x="4998837" y="2870931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c[2]=10</a:t>
            </a:r>
          </a:p>
        </p:txBody>
      </p:sp>
      <p:sp>
        <p:nvSpPr>
          <p:cNvPr id="874" name="c[1]=20"/>
          <p:cNvSpPr/>
          <p:nvPr/>
        </p:nvSpPr>
        <p:spPr>
          <a:xfrm>
            <a:off x="7097114" y="2743931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c[1]=20</a:t>
            </a:r>
          </a:p>
        </p:txBody>
      </p:sp>
      <p:sp>
        <p:nvSpPr>
          <p:cNvPr id="875" name="c[0]=50"/>
          <p:cNvSpPr/>
          <p:nvPr/>
        </p:nvSpPr>
        <p:spPr>
          <a:xfrm>
            <a:off x="9449389" y="2616931"/>
            <a:ext cx="2540001" cy="254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c[0]=50</a:t>
            </a:r>
          </a:p>
        </p:txBody>
      </p:sp>
      <p:sp>
        <p:nvSpPr>
          <p:cNvPr id="876" name="Content Placeholder 2"/>
          <p:cNvSpPr txBox="1"/>
          <p:nvPr/>
        </p:nvSpPr>
        <p:spPr>
          <a:xfrm>
            <a:off x="214892" y="743862"/>
            <a:ext cx="5423200" cy="88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914353">
              <a:lnSpc>
                <a:spcPct val="90000"/>
              </a:lnSpc>
              <a:spcBef>
                <a:spcPts val="1000"/>
              </a:spcBef>
              <a:defRPr sz="3900">
                <a:solidFill>
                  <a:srgbClr val="A12E34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n[i] = n[i]+1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Oval"/>
          <p:cNvSpPr/>
          <p:nvPr/>
        </p:nvSpPr>
        <p:spPr>
          <a:xfrm>
            <a:off x="7125689" y="4941239"/>
            <a:ext cx="2227465" cy="590805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79" name="Content Placeholder 2"/>
          <p:cNvSpPr txBox="1"/>
          <p:nvPr/>
        </p:nvSpPr>
        <p:spPr>
          <a:xfrm>
            <a:off x="7761099" y="5481079"/>
            <a:ext cx="1024035" cy="88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886923">
              <a:lnSpc>
                <a:spcPct val="90000"/>
              </a:lnSpc>
              <a:spcBef>
                <a:spcPts val="900"/>
              </a:spcBef>
              <a:defRPr sz="4074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i=1</a:t>
            </a:r>
          </a:p>
        </p:txBody>
      </p:sp>
      <p:sp>
        <p:nvSpPr>
          <p:cNvPr id="880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الگوریتم حریصانه</a:t>
            </a:r>
          </a:p>
        </p:txBody>
      </p:sp>
      <p:sp>
        <p:nvSpPr>
          <p:cNvPr id="881" name="Content Placeholder 2"/>
          <p:cNvSpPr txBox="1"/>
          <p:nvPr>
            <p:ph type="body" sz="quarter" idx="1"/>
          </p:nvPr>
        </p:nvSpPr>
        <p:spPr>
          <a:xfrm>
            <a:off x="231671" y="5758269"/>
            <a:ext cx="1024036" cy="882500"/>
          </a:xfrm>
          <a:prstGeom prst="rect">
            <a:avLst/>
          </a:prstGeom>
        </p:spPr>
        <p:txBody>
          <a:bodyPr/>
          <a:lstStyle>
            <a:lvl1pPr marL="0" indent="0" algn="ctr" defTabSz="886923" rtl="1">
              <a:spcBef>
                <a:spcPts val="900"/>
              </a:spcBef>
              <a:buSzTx/>
              <a:buFontTx/>
              <a:buNone/>
              <a:defRPr sz="4074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 =</a:t>
            </a:r>
          </a:p>
        </p:txBody>
      </p:sp>
      <p:sp>
        <p:nvSpPr>
          <p:cNvPr id="882" name="7"/>
          <p:cNvSpPr/>
          <p:nvPr/>
        </p:nvSpPr>
        <p:spPr>
          <a:xfrm>
            <a:off x="1413394" y="5628019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4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883" name="n[0]=2"/>
          <p:cNvSpPr/>
          <p:nvPr/>
        </p:nvSpPr>
        <p:spPr>
          <a:xfrm>
            <a:off x="10066591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n[0]=2</a:t>
            </a:r>
          </a:p>
        </p:txBody>
      </p:sp>
      <p:sp>
        <p:nvSpPr>
          <p:cNvPr id="884" name="n[1]=2"/>
          <p:cNvSpPr/>
          <p:nvPr/>
        </p:nvSpPr>
        <p:spPr>
          <a:xfrm>
            <a:off x="7587316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n[1]=2</a:t>
            </a:r>
          </a:p>
        </p:txBody>
      </p:sp>
      <p:sp>
        <p:nvSpPr>
          <p:cNvPr id="885" name="n[3]=0"/>
          <p:cNvSpPr/>
          <p:nvPr/>
        </p:nvSpPr>
        <p:spPr>
          <a:xfrm>
            <a:off x="3390763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n[3]=0</a:t>
            </a:r>
          </a:p>
        </p:txBody>
      </p:sp>
      <p:sp>
        <p:nvSpPr>
          <p:cNvPr id="886" name="n[5]=0"/>
          <p:cNvSpPr/>
          <p:nvPr/>
        </p:nvSpPr>
        <p:spPr>
          <a:xfrm>
            <a:off x="184812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n[5]=0</a:t>
            </a:r>
          </a:p>
        </p:txBody>
      </p:sp>
      <p:sp>
        <p:nvSpPr>
          <p:cNvPr id="887" name="n[2]=0"/>
          <p:cNvSpPr/>
          <p:nvPr/>
        </p:nvSpPr>
        <p:spPr>
          <a:xfrm>
            <a:off x="5362039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n[2]=0</a:t>
            </a:r>
          </a:p>
        </p:txBody>
      </p:sp>
      <p:sp>
        <p:nvSpPr>
          <p:cNvPr id="888" name="n[4]=0"/>
          <p:cNvSpPr/>
          <p:nvPr/>
        </p:nvSpPr>
        <p:spPr>
          <a:xfrm>
            <a:off x="1660788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n[4]=0</a:t>
            </a:r>
          </a:p>
        </p:txBody>
      </p:sp>
      <p:sp>
        <p:nvSpPr>
          <p:cNvPr id="889" name="c[5]=1"/>
          <p:cNvSpPr/>
          <p:nvPr/>
        </p:nvSpPr>
        <p:spPr>
          <a:xfrm>
            <a:off x="202610" y="3251931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23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c[5]=1</a:t>
            </a:r>
          </a:p>
        </p:txBody>
      </p:sp>
      <p:sp>
        <p:nvSpPr>
          <p:cNvPr id="890" name="c[4]=2"/>
          <p:cNvSpPr/>
          <p:nvPr/>
        </p:nvSpPr>
        <p:spPr>
          <a:xfrm>
            <a:off x="1538886" y="3124931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c[4]=2</a:t>
            </a:r>
          </a:p>
        </p:txBody>
      </p:sp>
      <p:sp>
        <p:nvSpPr>
          <p:cNvPr id="891" name="c[3]=5"/>
          <p:cNvSpPr/>
          <p:nvPr/>
        </p:nvSpPr>
        <p:spPr>
          <a:xfrm>
            <a:off x="3154562" y="3000705"/>
            <a:ext cx="1778001" cy="1772453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c[3]=5</a:t>
            </a:r>
          </a:p>
        </p:txBody>
      </p:sp>
      <p:sp>
        <p:nvSpPr>
          <p:cNvPr id="892" name="c[2]=10"/>
          <p:cNvSpPr/>
          <p:nvPr/>
        </p:nvSpPr>
        <p:spPr>
          <a:xfrm>
            <a:off x="4998837" y="2870931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c[2]=10</a:t>
            </a:r>
          </a:p>
        </p:txBody>
      </p:sp>
      <p:sp>
        <p:nvSpPr>
          <p:cNvPr id="893" name="c[1]=20"/>
          <p:cNvSpPr/>
          <p:nvPr/>
        </p:nvSpPr>
        <p:spPr>
          <a:xfrm>
            <a:off x="7097114" y="2743931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c[1]=20</a:t>
            </a:r>
          </a:p>
        </p:txBody>
      </p:sp>
      <p:sp>
        <p:nvSpPr>
          <p:cNvPr id="894" name="c[0]=50"/>
          <p:cNvSpPr/>
          <p:nvPr/>
        </p:nvSpPr>
        <p:spPr>
          <a:xfrm>
            <a:off x="9449389" y="2616931"/>
            <a:ext cx="2540001" cy="254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c[0]=50</a:t>
            </a:r>
          </a:p>
        </p:txBody>
      </p:sp>
      <p:sp>
        <p:nvSpPr>
          <p:cNvPr id="895" name="Content Placeholder 2"/>
          <p:cNvSpPr txBox="1"/>
          <p:nvPr/>
        </p:nvSpPr>
        <p:spPr>
          <a:xfrm>
            <a:off x="214892" y="743862"/>
            <a:ext cx="5423200" cy="88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914353">
              <a:lnSpc>
                <a:spcPct val="90000"/>
              </a:lnSpc>
              <a:spcBef>
                <a:spcPts val="1000"/>
              </a:spcBef>
              <a:defRPr sz="3900">
                <a:solidFill>
                  <a:srgbClr val="A12E34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 = m-c[i]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Oval"/>
          <p:cNvSpPr/>
          <p:nvPr/>
        </p:nvSpPr>
        <p:spPr>
          <a:xfrm>
            <a:off x="7125689" y="4941239"/>
            <a:ext cx="2227465" cy="590805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98" name="Content Placeholder 2"/>
          <p:cNvSpPr txBox="1"/>
          <p:nvPr/>
        </p:nvSpPr>
        <p:spPr>
          <a:xfrm>
            <a:off x="7761099" y="5481079"/>
            <a:ext cx="1024035" cy="88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886923">
              <a:lnSpc>
                <a:spcPct val="90000"/>
              </a:lnSpc>
              <a:spcBef>
                <a:spcPts val="900"/>
              </a:spcBef>
              <a:defRPr sz="4074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i=1</a:t>
            </a:r>
          </a:p>
        </p:txBody>
      </p:sp>
      <p:sp>
        <p:nvSpPr>
          <p:cNvPr id="899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الگوریتم حریصانه</a:t>
            </a:r>
          </a:p>
        </p:txBody>
      </p:sp>
      <p:sp>
        <p:nvSpPr>
          <p:cNvPr id="900" name="Content Placeholder 2"/>
          <p:cNvSpPr txBox="1"/>
          <p:nvPr>
            <p:ph type="body" sz="quarter" idx="1"/>
          </p:nvPr>
        </p:nvSpPr>
        <p:spPr>
          <a:xfrm>
            <a:off x="231671" y="5758269"/>
            <a:ext cx="1024036" cy="882500"/>
          </a:xfrm>
          <a:prstGeom prst="rect">
            <a:avLst/>
          </a:prstGeom>
        </p:spPr>
        <p:txBody>
          <a:bodyPr/>
          <a:lstStyle>
            <a:lvl1pPr marL="0" indent="0" algn="ctr" defTabSz="886923" rtl="1">
              <a:spcBef>
                <a:spcPts val="900"/>
              </a:spcBef>
              <a:buSzTx/>
              <a:buFontTx/>
              <a:buNone/>
              <a:defRPr sz="4074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 =</a:t>
            </a:r>
          </a:p>
        </p:txBody>
      </p:sp>
      <p:sp>
        <p:nvSpPr>
          <p:cNvPr id="901" name="7"/>
          <p:cNvSpPr/>
          <p:nvPr/>
        </p:nvSpPr>
        <p:spPr>
          <a:xfrm>
            <a:off x="1413394" y="5628019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4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902" name="n[0]=2"/>
          <p:cNvSpPr/>
          <p:nvPr/>
        </p:nvSpPr>
        <p:spPr>
          <a:xfrm>
            <a:off x="10066591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n[0]=2</a:t>
            </a:r>
          </a:p>
        </p:txBody>
      </p:sp>
      <p:sp>
        <p:nvSpPr>
          <p:cNvPr id="903" name="n[1]=2"/>
          <p:cNvSpPr/>
          <p:nvPr/>
        </p:nvSpPr>
        <p:spPr>
          <a:xfrm>
            <a:off x="7587316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n[1]=2</a:t>
            </a:r>
          </a:p>
        </p:txBody>
      </p:sp>
      <p:sp>
        <p:nvSpPr>
          <p:cNvPr id="904" name="n[3]=0"/>
          <p:cNvSpPr/>
          <p:nvPr/>
        </p:nvSpPr>
        <p:spPr>
          <a:xfrm>
            <a:off x="3390763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n[3]=0</a:t>
            </a:r>
          </a:p>
        </p:txBody>
      </p:sp>
      <p:sp>
        <p:nvSpPr>
          <p:cNvPr id="905" name="n[5]=0"/>
          <p:cNvSpPr/>
          <p:nvPr/>
        </p:nvSpPr>
        <p:spPr>
          <a:xfrm>
            <a:off x="184812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n[5]=0</a:t>
            </a:r>
          </a:p>
        </p:txBody>
      </p:sp>
      <p:sp>
        <p:nvSpPr>
          <p:cNvPr id="906" name="n[2]=0"/>
          <p:cNvSpPr/>
          <p:nvPr/>
        </p:nvSpPr>
        <p:spPr>
          <a:xfrm>
            <a:off x="5362039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n[2]=0</a:t>
            </a:r>
          </a:p>
        </p:txBody>
      </p:sp>
      <p:sp>
        <p:nvSpPr>
          <p:cNvPr id="907" name="n[4]=0"/>
          <p:cNvSpPr/>
          <p:nvPr/>
        </p:nvSpPr>
        <p:spPr>
          <a:xfrm>
            <a:off x="1660788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n[4]=0</a:t>
            </a:r>
          </a:p>
        </p:txBody>
      </p:sp>
      <p:sp>
        <p:nvSpPr>
          <p:cNvPr id="908" name="c[5]=1"/>
          <p:cNvSpPr/>
          <p:nvPr/>
        </p:nvSpPr>
        <p:spPr>
          <a:xfrm>
            <a:off x="202610" y="3251931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23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c[5]=1</a:t>
            </a:r>
          </a:p>
        </p:txBody>
      </p:sp>
      <p:sp>
        <p:nvSpPr>
          <p:cNvPr id="909" name="c[4]=2"/>
          <p:cNvSpPr/>
          <p:nvPr/>
        </p:nvSpPr>
        <p:spPr>
          <a:xfrm>
            <a:off x="1538886" y="3124931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c[4]=2</a:t>
            </a:r>
          </a:p>
        </p:txBody>
      </p:sp>
      <p:sp>
        <p:nvSpPr>
          <p:cNvPr id="910" name="c[3]=5"/>
          <p:cNvSpPr/>
          <p:nvPr/>
        </p:nvSpPr>
        <p:spPr>
          <a:xfrm>
            <a:off x="3154562" y="3000705"/>
            <a:ext cx="1778001" cy="1772453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c[3]=5</a:t>
            </a:r>
          </a:p>
        </p:txBody>
      </p:sp>
      <p:sp>
        <p:nvSpPr>
          <p:cNvPr id="911" name="c[2]=10"/>
          <p:cNvSpPr/>
          <p:nvPr/>
        </p:nvSpPr>
        <p:spPr>
          <a:xfrm>
            <a:off x="4998837" y="2870931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c[2]=10</a:t>
            </a:r>
          </a:p>
        </p:txBody>
      </p:sp>
      <p:sp>
        <p:nvSpPr>
          <p:cNvPr id="912" name="c[1]=20"/>
          <p:cNvSpPr/>
          <p:nvPr/>
        </p:nvSpPr>
        <p:spPr>
          <a:xfrm>
            <a:off x="7097114" y="2743931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c[1]=20</a:t>
            </a:r>
          </a:p>
        </p:txBody>
      </p:sp>
      <p:sp>
        <p:nvSpPr>
          <p:cNvPr id="913" name="c[0]=50"/>
          <p:cNvSpPr/>
          <p:nvPr/>
        </p:nvSpPr>
        <p:spPr>
          <a:xfrm>
            <a:off x="9449389" y="2616931"/>
            <a:ext cx="2540001" cy="254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c[0]=50</a:t>
            </a:r>
          </a:p>
        </p:txBody>
      </p:sp>
      <p:sp>
        <p:nvSpPr>
          <p:cNvPr id="914" name="Content Placeholder 2"/>
          <p:cNvSpPr txBox="1"/>
          <p:nvPr/>
        </p:nvSpPr>
        <p:spPr>
          <a:xfrm>
            <a:off x="214892" y="743862"/>
            <a:ext cx="5423200" cy="88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914353">
              <a:lnSpc>
                <a:spcPct val="90000"/>
              </a:lnSpc>
              <a:spcBef>
                <a:spcPts val="1000"/>
              </a:spcBef>
              <a:defRPr sz="3900">
                <a:solidFill>
                  <a:srgbClr val="A12E34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while m &gt;= c[i]: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الگوریتم حریصانه</a:t>
            </a:r>
          </a:p>
        </p:txBody>
      </p:sp>
      <p:sp>
        <p:nvSpPr>
          <p:cNvPr id="917" name="Content Placeholder 2"/>
          <p:cNvSpPr txBox="1"/>
          <p:nvPr>
            <p:ph type="body" sz="quarter" idx="1"/>
          </p:nvPr>
        </p:nvSpPr>
        <p:spPr>
          <a:xfrm>
            <a:off x="231671" y="5758269"/>
            <a:ext cx="1024036" cy="882500"/>
          </a:xfrm>
          <a:prstGeom prst="rect">
            <a:avLst/>
          </a:prstGeom>
        </p:spPr>
        <p:txBody>
          <a:bodyPr/>
          <a:lstStyle>
            <a:lvl1pPr marL="0" indent="0" algn="ctr" defTabSz="886923" rtl="1">
              <a:spcBef>
                <a:spcPts val="900"/>
              </a:spcBef>
              <a:buSzTx/>
              <a:buFontTx/>
              <a:buNone/>
              <a:defRPr sz="4074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 =</a:t>
            </a:r>
          </a:p>
        </p:txBody>
      </p:sp>
      <p:sp>
        <p:nvSpPr>
          <p:cNvPr id="918" name="7"/>
          <p:cNvSpPr/>
          <p:nvPr/>
        </p:nvSpPr>
        <p:spPr>
          <a:xfrm>
            <a:off x="1413394" y="5628019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4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919" name="n[0]=2"/>
          <p:cNvSpPr/>
          <p:nvPr/>
        </p:nvSpPr>
        <p:spPr>
          <a:xfrm>
            <a:off x="10066591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n[0]=2</a:t>
            </a:r>
          </a:p>
        </p:txBody>
      </p:sp>
      <p:sp>
        <p:nvSpPr>
          <p:cNvPr id="920" name="n[1]=2"/>
          <p:cNvSpPr/>
          <p:nvPr/>
        </p:nvSpPr>
        <p:spPr>
          <a:xfrm>
            <a:off x="7587316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n[1]=2</a:t>
            </a:r>
          </a:p>
        </p:txBody>
      </p:sp>
      <p:sp>
        <p:nvSpPr>
          <p:cNvPr id="921" name="n[3]=0"/>
          <p:cNvSpPr/>
          <p:nvPr/>
        </p:nvSpPr>
        <p:spPr>
          <a:xfrm>
            <a:off x="3390763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n[3]=0</a:t>
            </a:r>
          </a:p>
        </p:txBody>
      </p:sp>
      <p:sp>
        <p:nvSpPr>
          <p:cNvPr id="922" name="n[5]=0"/>
          <p:cNvSpPr/>
          <p:nvPr/>
        </p:nvSpPr>
        <p:spPr>
          <a:xfrm>
            <a:off x="184812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n[5]=0</a:t>
            </a:r>
          </a:p>
        </p:txBody>
      </p:sp>
      <p:sp>
        <p:nvSpPr>
          <p:cNvPr id="923" name="n[2]=0"/>
          <p:cNvSpPr/>
          <p:nvPr/>
        </p:nvSpPr>
        <p:spPr>
          <a:xfrm>
            <a:off x="5362039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n[2]=0</a:t>
            </a:r>
          </a:p>
        </p:txBody>
      </p:sp>
      <p:sp>
        <p:nvSpPr>
          <p:cNvPr id="924" name="n[4]=0"/>
          <p:cNvSpPr/>
          <p:nvPr/>
        </p:nvSpPr>
        <p:spPr>
          <a:xfrm>
            <a:off x="1660788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n[4]=0</a:t>
            </a:r>
          </a:p>
        </p:txBody>
      </p:sp>
      <p:sp>
        <p:nvSpPr>
          <p:cNvPr id="925" name="c[5]=1"/>
          <p:cNvSpPr/>
          <p:nvPr/>
        </p:nvSpPr>
        <p:spPr>
          <a:xfrm>
            <a:off x="202610" y="3251931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23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c[5]=1</a:t>
            </a:r>
          </a:p>
        </p:txBody>
      </p:sp>
      <p:sp>
        <p:nvSpPr>
          <p:cNvPr id="926" name="c[4]=2"/>
          <p:cNvSpPr/>
          <p:nvPr/>
        </p:nvSpPr>
        <p:spPr>
          <a:xfrm>
            <a:off x="1538886" y="3124931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c[4]=2</a:t>
            </a:r>
          </a:p>
        </p:txBody>
      </p:sp>
      <p:sp>
        <p:nvSpPr>
          <p:cNvPr id="927" name="c[3]=5"/>
          <p:cNvSpPr/>
          <p:nvPr/>
        </p:nvSpPr>
        <p:spPr>
          <a:xfrm>
            <a:off x="3154562" y="3000705"/>
            <a:ext cx="1778001" cy="1772453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c[3]=5</a:t>
            </a:r>
          </a:p>
        </p:txBody>
      </p:sp>
      <p:sp>
        <p:nvSpPr>
          <p:cNvPr id="928" name="c[2]=10"/>
          <p:cNvSpPr/>
          <p:nvPr/>
        </p:nvSpPr>
        <p:spPr>
          <a:xfrm>
            <a:off x="4998837" y="2870931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c[2]=10</a:t>
            </a:r>
          </a:p>
        </p:txBody>
      </p:sp>
      <p:sp>
        <p:nvSpPr>
          <p:cNvPr id="929" name="c[1]=20"/>
          <p:cNvSpPr/>
          <p:nvPr/>
        </p:nvSpPr>
        <p:spPr>
          <a:xfrm>
            <a:off x="7097114" y="2743931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c[1]=20</a:t>
            </a:r>
          </a:p>
        </p:txBody>
      </p:sp>
      <p:sp>
        <p:nvSpPr>
          <p:cNvPr id="930" name="c[0]=50"/>
          <p:cNvSpPr/>
          <p:nvPr/>
        </p:nvSpPr>
        <p:spPr>
          <a:xfrm>
            <a:off x="9449389" y="2616931"/>
            <a:ext cx="2540001" cy="254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c[0]=50</a:t>
            </a:r>
          </a:p>
        </p:txBody>
      </p:sp>
      <p:sp>
        <p:nvSpPr>
          <p:cNvPr id="931" name="Content Placeholder 2"/>
          <p:cNvSpPr txBox="1"/>
          <p:nvPr/>
        </p:nvSpPr>
        <p:spPr>
          <a:xfrm>
            <a:off x="214892" y="743862"/>
            <a:ext cx="5423200" cy="88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905210">
              <a:lnSpc>
                <a:spcPct val="90000"/>
              </a:lnSpc>
              <a:spcBef>
                <a:spcPts val="900"/>
              </a:spcBef>
              <a:defRPr sz="3861">
                <a:solidFill>
                  <a:srgbClr val="A12E34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for i in range(6):</a:t>
            </a:r>
          </a:p>
        </p:txBody>
      </p:sp>
      <p:sp>
        <p:nvSpPr>
          <p:cNvPr id="932" name="Oval"/>
          <p:cNvSpPr/>
          <p:nvPr/>
        </p:nvSpPr>
        <p:spPr>
          <a:xfrm>
            <a:off x="4901105" y="4941239"/>
            <a:ext cx="2227465" cy="590805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33" name="Content Placeholder 2"/>
          <p:cNvSpPr txBox="1"/>
          <p:nvPr/>
        </p:nvSpPr>
        <p:spPr>
          <a:xfrm>
            <a:off x="5502820" y="5481079"/>
            <a:ext cx="1024036" cy="88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886923">
              <a:lnSpc>
                <a:spcPct val="90000"/>
              </a:lnSpc>
              <a:spcBef>
                <a:spcPts val="900"/>
              </a:spcBef>
              <a:defRPr sz="4074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i=2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الگوریتم حریصانه</a:t>
            </a:r>
          </a:p>
        </p:txBody>
      </p:sp>
      <p:sp>
        <p:nvSpPr>
          <p:cNvPr id="936" name="Content Placeholder 2"/>
          <p:cNvSpPr txBox="1"/>
          <p:nvPr>
            <p:ph type="body" sz="quarter" idx="1"/>
          </p:nvPr>
        </p:nvSpPr>
        <p:spPr>
          <a:xfrm>
            <a:off x="231671" y="5758269"/>
            <a:ext cx="1024036" cy="882500"/>
          </a:xfrm>
          <a:prstGeom prst="rect">
            <a:avLst/>
          </a:prstGeom>
        </p:spPr>
        <p:txBody>
          <a:bodyPr/>
          <a:lstStyle>
            <a:lvl1pPr marL="0" indent="0" algn="ctr" defTabSz="886923" rtl="1">
              <a:spcBef>
                <a:spcPts val="900"/>
              </a:spcBef>
              <a:buSzTx/>
              <a:buFontTx/>
              <a:buNone/>
              <a:defRPr sz="4074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 =</a:t>
            </a:r>
          </a:p>
        </p:txBody>
      </p:sp>
      <p:sp>
        <p:nvSpPr>
          <p:cNvPr id="937" name="7"/>
          <p:cNvSpPr/>
          <p:nvPr/>
        </p:nvSpPr>
        <p:spPr>
          <a:xfrm>
            <a:off x="1413394" y="5628019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4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938" name="n[0]=2"/>
          <p:cNvSpPr/>
          <p:nvPr/>
        </p:nvSpPr>
        <p:spPr>
          <a:xfrm>
            <a:off x="10066591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n[0]=2</a:t>
            </a:r>
          </a:p>
        </p:txBody>
      </p:sp>
      <p:sp>
        <p:nvSpPr>
          <p:cNvPr id="939" name="n[1]=2"/>
          <p:cNvSpPr/>
          <p:nvPr/>
        </p:nvSpPr>
        <p:spPr>
          <a:xfrm>
            <a:off x="7587316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n[1]=2</a:t>
            </a:r>
          </a:p>
        </p:txBody>
      </p:sp>
      <p:sp>
        <p:nvSpPr>
          <p:cNvPr id="940" name="n[3]=0"/>
          <p:cNvSpPr/>
          <p:nvPr/>
        </p:nvSpPr>
        <p:spPr>
          <a:xfrm>
            <a:off x="3390763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n[3]=0</a:t>
            </a:r>
          </a:p>
        </p:txBody>
      </p:sp>
      <p:sp>
        <p:nvSpPr>
          <p:cNvPr id="941" name="n[5]=0"/>
          <p:cNvSpPr/>
          <p:nvPr/>
        </p:nvSpPr>
        <p:spPr>
          <a:xfrm>
            <a:off x="184812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n[5]=0</a:t>
            </a:r>
          </a:p>
        </p:txBody>
      </p:sp>
      <p:sp>
        <p:nvSpPr>
          <p:cNvPr id="942" name="n[2]=0"/>
          <p:cNvSpPr/>
          <p:nvPr/>
        </p:nvSpPr>
        <p:spPr>
          <a:xfrm>
            <a:off x="5362039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n[2]=0</a:t>
            </a:r>
          </a:p>
        </p:txBody>
      </p:sp>
      <p:sp>
        <p:nvSpPr>
          <p:cNvPr id="943" name="n[4]=0"/>
          <p:cNvSpPr/>
          <p:nvPr/>
        </p:nvSpPr>
        <p:spPr>
          <a:xfrm>
            <a:off x="1660788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n[4]=0</a:t>
            </a:r>
          </a:p>
        </p:txBody>
      </p:sp>
      <p:sp>
        <p:nvSpPr>
          <p:cNvPr id="944" name="c[5]=1"/>
          <p:cNvSpPr/>
          <p:nvPr/>
        </p:nvSpPr>
        <p:spPr>
          <a:xfrm>
            <a:off x="202610" y="3251931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23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c[5]=1</a:t>
            </a:r>
          </a:p>
        </p:txBody>
      </p:sp>
      <p:sp>
        <p:nvSpPr>
          <p:cNvPr id="945" name="c[4]=2"/>
          <p:cNvSpPr/>
          <p:nvPr/>
        </p:nvSpPr>
        <p:spPr>
          <a:xfrm>
            <a:off x="1538886" y="3124931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c[4]=2</a:t>
            </a:r>
          </a:p>
        </p:txBody>
      </p:sp>
      <p:sp>
        <p:nvSpPr>
          <p:cNvPr id="946" name="c[3]=5"/>
          <p:cNvSpPr/>
          <p:nvPr/>
        </p:nvSpPr>
        <p:spPr>
          <a:xfrm>
            <a:off x="3154562" y="3000705"/>
            <a:ext cx="1778001" cy="1772453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c[3]=5</a:t>
            </a:r>
          </a:p>
        </p:txBody>
      </p:sp>
      <p:sp>
        <p:nvSpPr>
          <p:cNvPr id="947" name="c[2]=10"/>
          <p:cNvSpPr/>
          <p:nvPr/>
        </p:nvSpPr>
        <p:spPr>
          <a:xfrm>
            <a:off x="4998837" y="2870931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c[2]=10</a:t>
            </a:r>
          </a:p>
        </p:txBody>
      </p:sp>
      <p:sp>
        <p:nvSpPr>
          <p:cNvPr id="948" name="c[1]=20"/>
          <p:cNvSpPr/>
          <p:nvPr/>
        </p:nvSpPr>
        <p:spPr>
          <a:xfrm>
            <a:off x="7097114" y="2743931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c[1]=20</a:t>
            </a:r>
          </a:p>
        </p:txBody>
      </p:sp>
      <p:sp>
        <p:nvSpPr>
          <p:cNvPr id="949" name="c[0]=50"/>
          <p:cNvSpPr/>
          <p:nvPr/>
        </p:nvSpPr>
        <p:spPr>
          <a:xfrm>
            <a:off x="9449389" y="2616931"/>
            <a:ext cx="2540001" cy="254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c[0]=50</a:t>
            </a:r>
          </a:p>
        </p:txBody>
      </p:sp>
      <p:sp>
        <p:nvSpPr>
          <p:cNvPr id="950" name="Content Placeholder 2"/>
          <p:cNvSpPr txBox="1"/>
          <p:nvPr/>
        </p:nvSpPr>
        <p:spPr>
          <a:xfrm>
            <a:off x="214892" y="743862"/>
            <a:ext cx="5423200" cy="88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914353">
              <a:lnSpc>
                <a:spcPct val="90000"/>
              </a:lnSpc>
              <a:spcBef>
                <a:spcPts val="1000"/>
              </a:spcBef>
              <a:defRPr sz="3900">
                <a:solidFill>
                  <a:srgbClr val="A12E34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while m &gt;= c[i]:</a:t>
            </a:r>
          </a:p>
        </p:txBody>
      </p:sp>
      <p:sp>
        <p:nvSpPr>
          <p:cNvPr id="951" name="Oval"/>
          <p:cNvSpPr/>
          <p:nvPr/>
        </p:nvSpPr>
        <p:spPr>
          <a:xfrm>
            <a:off x="4901105" y="4941239"/>
            <a:ext cx="2227465" cy="590805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52" name="Content Placeholder 2"/>
          <p:cNvSpPr txBox="1"/>
          <p:nvPr/>
        </p:nvSpPr>
        <p:spPr>
          <a:xfrm>
            <a:off x="5502820" y="5481079"/>
            <a:ext cx="1024036" cy="88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886923">
              <a:lnSpc>
                <a:spcPct val="90000"/>
              </a:lnSpc>
              <a:spcBef>
                <a:spcPts val="900"/>
              </a:spcBef>
              <a:defRPr sz="4074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i=2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اگر باقیمانده‌ی پول مشتری ۱۶ تومان باشد او به ۳ سکه نیاز دارد.</a:t>
            </a:r>
          </a:p>
        </p:txBody>
      </p:sp>
      <p:sp>
        <p:nvSpPr>
          <p:cNvPr id="178" name="Content Placeholder 2"/>
          <p:cNvSpPr txBox="1"/>
          <p:nvPr>
            <p:ph type="body" sz="quarter" idx="1"/>
          </p:nvPr>
        </p:nvSpPr>
        <p:spPr>
          <a:xfrm>
            <a:off x="3176094" y="4976278"/>
            <a:ext cx="4377548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باقیمانده‌ی پول مشتری</a:t>
            </a:r>
          </a:p>
        </p:txBody>
      </p:sp>
      <p:sp>
        <p:nvSpPr>
          <p:cNvPr id="179" name="۱۶"/>
          <p:cNvSpPr/>
          <p:nvPr/>
        </p:nvSpPr>
        <p:spPr>
          <a:xfrm>
            <a:off x="7691530" y="4846027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53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۱۶</a:t>
            </a:r>
          </a:p>
        </p:txBody>
      </p:sp>
      <p:sp>
        <p:nvSpPr>
          <p:cNvPr id="180" name="۰"/>
          <p:cNvSpPr/>
          <p:nvPr/>
        </p:nvSpPr>
        <p:spPr>
          <a:xfrm>
            <a:off x="10304183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181" name="۰"/>
          <p:cNvSpPr/>
          <p:nvPr/>
        </p:nvSpPr>
        <p:spPr>
          <a:xfrm>
            <a:off x="7824908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182" name="۱"/>
          <p:cNvSpPr/>
          <p:nvPr/>
        </p:nvSpPr>
        <p:spPr>
          <a:xfrm>
            <a:off x="3628356" y="1213063"/>
            <a:ext cx="830412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83" name="۱"/>
          <p:cNvSpPr/>
          <p:nvPr/>
        </p:nvSpPr>
        <p:spPr>
          <a:xfrm>
            <a:off x="422404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84" name="۱"/>
          <p:cNvSpPr/>
          <p:nvPr/>
        </p:nvSpPr>
        <p:spPr>
          <a:xfrm>
            <a:off x="5599631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85" name="۰"/>
          <p:cNvSpPr/>
          <p:nvPr/>
        </p:nvSpPr>
        <p:spPr>
          <a:xfrm>
            <a:off x="1898380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186" name="۱"/>
          <p:cNvSpPr/>
          <p:nvPr/>
        </p:nvSpPr>
        <p:spPr>
          <a:xfrm>
            <a:off x="202610" y="2807431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87" name="۲"/>
          <p:cNvSpPr/>
          <p:nvPr/>
        </p:nvSpPr>
        <p:spPr>
          <a:xfrm>
            <a:off x="1538886" y="2680431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88" name="۵"/>
          <p:cNvSpPr/>
          <p:nvPr/>
        </p:nvSpPr>
        <p:spPr>
          <a:xfrm>
            <a:off x="3154562" y="2556205"/>
            <a:ext cx="1778001" cy="1772453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189" name="۱۰"/>
          <p:cNvSpPr/>
          <p:nvPr/>
        </p:nvSpPr>
        <p:spPr>
          <a:xfrm>
            <a:off x="4998837" y="2426431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190" name="۲۰"/>
          <p:cNvSpPr/>
          <p:nvPr/>
        </p:nvSpPr>
        <p:spPr>
          <a:xfrm>
            <a:off x="7097114" y="2299431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۲۰</a:t>
            </a:r>
          </a:p>
        </p:txBody>
      </p:sp>
      <p:sp>
        <p:nvSpPr>
          <p:cNvPr id="191" name="۵۰"/>
          <p:cNvSpPr/>
          <p:nvPr/>
        </p:nvSpPr>
        <p:spPr>
          <a:xfrm>
            <a:off x="9449389" y="2172431"/>
            <a:ext cx="2540001" cy="254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الگوریتم حریصانه</a:t>
            </a:r>
          </a:p>
        </p:txBody>
      </p:sp>
      <p:sp>
        <p:nvSpPr>
          <p:cNvPr id="955" name="Content Placeholder 2"/>
          <p:cNvSpPr txBox="1"/>
          <p:nvPr>
            <p:ph type="body" sz="quarter" idx="1"/>
          </p:nvPr>
        </p:nvSpPr>
        <p:spPr>
          <a:xfrm>
            <a:off x="231671" y="5758269"/>
            <a:ext cx="1024036" cy="882500"/>
          </a:xfrm>
          <a:prstGeom prst="rect">
            <a:avLst/>
          </a:prstGeom>
        </p:spPr>
        <p:txBody>
          <a:bodyPr/>
          <a:lstStyle>
            <a:lvl1pPr marL="0" indent="0" algn="ctr" defTabSz="886923" rtl="1">
              <a:spcBef>
                <a:spcPts val="900"/>
              </a:spcBef>
              <a:buSzTx/>
              <a:buFontTx/>
              <a:buNone/>
              <a:defRPr sz="4074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 =</a:t>
            </a:r>
          </a:p>
        </p:txBody>
      </p:sp>
      <p:sp>
        <p:nvSpPr>
          <p:cNvPr id="956" name="7"/>
          <p:cNvSpPr/>
          <p:nvPr/>
        </p:nvSpPr>
        <p:spPr>
          <a:xfrm>
            <a:off x="1413394" y="5628019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4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957" name="n[0]=2"/>
          <p:cNvSpPr/>
          <p:nvPr/>
        </p:nvSpPr>
        <p:spPr>
          <a:xfrm>
            <a:off x="10066591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n[0]=2</a:t>
            </a:r>
          </a:p>
        </p:txBody>
      </p:sp>
      <p:sp>
        <p:nvSpPr>
          <p:cNvPr id="958" name="n[1]=2"/>
          <p:cNvSpPr/>
          <p:nvPr/>
        </p:nvSpPr>
        <p:spPr>
          <a:xfrm>
            <a:off x="7587316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n[1]=2</a:t>
            </a:r>
          </a:p>
        </p:txBody>
      </p:sp>
      <p:sp>
        <p:nvSpPr>
          <p:cNvPr id="959" name="n[3]=0"/>
          <p:cNvSpPr/>
          <p:nvPr/>
        </p:nvSpPr>
        <p:spPr>
          <a:xfrm>
            <a:off x="3390763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n[3]=0</a:t>
            </a:r>
          </a:p>
        </p:txBody>
      </p:sp>
      <p:sp>
        <p:nvSpPr>
          <p:cNvPr id="960" name="n[5]=0"/>
          <p:cNvSpPr/>
          <p:nvPr/>
        </p:nvSpPr>
        <p:spPr>
          <a:xfrm>
            <a:off x="184812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n[5]=0</a:t>
            </a:r>
          </a:p>
        </p:txBody>
      </p:sp>
      <p:sp>
        <p:nvSpPr>
          <p:cNvPr id="961" name="n[2]=0"/>
          <p:cNvSpPr/>
          <p:nvPr/>
        </p:nvSpPr>
        <p:spPr>
          <a:xfrm>
            <a:off x="5362039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n[2]=0</a:t>
            </a:r>
          </a:p>
        </p:txBody>
      </p:sp>
      <p:sp>
        <p:nvSpPr>
          <p:cNvPr id="962" name="n[4]=0"/>
          <p:cNvSpPr/>
          <p:nvPr/>
        </p:nvSpPr>
        <p:spPr>
          <a:xfrm>
            <a:off x="1660788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n[4]=0</a:t>
            </a:r>
          </a:p>
        </p:txBody>
      </p:sp>
      <p:sp>
        <p:nvSpPr>
          <p:cNvPr id="963" name="c[5]=1"/>
          <p:cNvSpPr/>
          <p:nvPr/>
        </p:nvSpPr>
        <p:spPr>
          <a:xfrm>
            <a:off x="202610" y="3251931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23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c[5]=1</a:t>
            </a:r>
          </a:p>
        </p:txBody>
      </p:sp>
      <p:sp>
        <p:nvSpPr>
          <p:cNvPr id="964" name="c[4]=2"/>
          <p:cNvSpPr/>
          <p:nvPr/>
        </p:nvSpPr>
        <p:spPr>
          <a:xfrm>
            <a:off x="1538886" y="3124931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c[4]=2</a:t>
            </a:r>
          </a:p>
        </p:txBody>
      </p:sp>
      <p:sp>
        <p:nvSpPr>
          <p:cNvPr id="965" name="c[3]=5"/>
          <p:cNvSpPr/>
          <p:nvPr/>
        </p:nvSpPr>
        <p:spPr>
          <a:xfrm>
            <a:off x="3154562" y="3000705"/>
            <a:ext cx="1778001" cy="1772453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c[3]=5</a:t>
            </a:r>
          </a:p>
        </p:txBody>
      </p:sp>
      <p:sp>
        <p:nvSpPr>
          <p:cNvPr id="966" name="c[2]=10"/>
          <p:cNvSpPr/>
          <p:nvPr/>
        </p:nvSpPr>
        <p:spPr>
          <a:xfrm>
            <a:off x="4998837" y="2870931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c[2]=10</a:t>
            </a:r>
          </a:p>
        </p:txBody>
      </p:sp>
      <p:sp>
        <p:nvSpPr>
          <p:cNvPr id="967" name="c[1]=20"/>
          <p:cNvSpPr/>
          <p:nvPr/>
        </p:nvSpPr>
        <p:spPr>
          <a:xfrm>
            <a:off x="7097114" y="2743931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c[1]=20</a:t>
            </a:r>
          </a:p>
        </p:txBody>
      </p:sp>
      <p:sp>
        <p:nvSpPr>
          <p:cNvPr id="968" name="c[0]=50"/>
          <p:cNvSpPr/>
          <p:nvPr/>
        </p:nvSpPr>
        <p:spPr>
          <a:xfrm>
            <a:off x="9449389" y="2616931"/>
            <a:ext cx="2540001" cy="254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c[0]=50</a:t>
            </a:r>
          </a:p>
        </p:txBody>
      </p:sp>
      <p:sp>
        <p:nvSpPr>
          <p:cNvPr id="969" name="Content Placeholder 2"/>
          <p:cNvSpPr txBox="1"/>
          <p:nvPr/>
        </p:nvSpPr>
        <p:spPr>
          <a:xfrm>
            <a:off x="214892" y="743862"/>
            <a:ext cx="5423200" cy="88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905210">
              <a:lnSpc>
                <a:spcPct val="90000"/>
              </a:lnSpc>
              <a:spcBef>
                <a:spcPts val="900"/>
              </a:spcBef>
              <a:defRPr sz="3861">
                <a:solidFill>
                  <a:srgbClr val="A12E34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for i in range(6):</a:t>
            </a:r>
          </a:p>
        </p:txBody>
      </p:sp>
      <p:sp>
        <p:nvSpPr>
          <p:cNvPr id="970" name="Oval"/>
          <p:cNvSpPr/>
          <p:nvPr/>
        </p:nvSpPr>
        <p:spPr>
          <a:xfrm>
            <a:off x="2962831" y="4941239"/>
            <a:ext cx="2227465" cy="590805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71" name="Content Placeholder 2"/>
          <p:cNvSpPr txBox="1"/>
          <p:nvPr/>
        </p:nvSpPr>
        <p:spPr>
          <a:xfrm>
            <a:off x="3564546" y="5481079"/>
            <a:ext cx="1024036" cy="88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886923">
              <a:lnSpc>
                <a:spcPct val="90000"/>
              </a:lnSpc>
              <a:spcBef>
                <a:spcPts val="900"/>
              </a:spcBef>
              <a:defRPr sz="4074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i=3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الگوریتم حریصانه</a:t>
            </a:r>
          </a:p>
        </p:txBody>
      </p:sp>
      <p:sp>
        <p:nvSpPr>
          <p:cNvPr id="974" name="Content Placeholder 2"/>
          <p:cNvSpPr txBox="1"/>
          <p:nvPr>
            <p:ph type="body" sz="quarter" idx="1"/>
          </p:nvPr>
        </p:nvSpPr>
        <p:spPr>
          <a:xfrm>
            <a:off x="231671" y="5758269"/>
            <a:ext cx="1024036" cy="882500"/>
          </a:xfrm>
          <a:prstGeom prst="rect">
            <a:avLst/>
          </a:prstGeom>
        </p:spPr>
        <p:txBody>
          <a:bodyPr/>
          <a:lstStyle>
            <a:lvl1pPr marL="0" indent="0" algn="ctr" defTabSz="886923" rtl="1">
              <a:spcBef>
                <a:spcPts val="900"/>
              </a:spcBef>
              <a:buSzTx/>
              <a:buFontTx/>
              <a:buNone/>
              <a:defRPr sz="4074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 =</a:t>
            </a:r>
          </a:p>
        </p:txBody>
      </p:sp>
      <p:sp>
        <p:nvSpPr>
          <p:cNvPr id="975" name="7"/>
          <p:cNvSpPr/>
          <p:nvPr/>
        </p:nvSpPr>
        <p:spPr>
          <a:xfrm>
            <a:off x="1413394" y="5628019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4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976" name="n[0]=2"/>
          <p:cNvSpPr/>
          <p:nvPr/>
        </p:nvSpPr>
        <p:spPr>
          <a:xfrm>
            <a:off x="10066591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n[0]=2</a:t>
            </a:r>
          </a:p>
        </p:txBody>
      </p:sp>
      <p:sp>
        <p:nvSpPr>
          <p:cNvPr id="977" name="n[1]=2"/>
          <p:cNvSpPr/>
          <p:nvPr/>
        </p:nvSpPr>
        <p:spPr>
          <a:xfrm>
            <a:off x="7587316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n[1]=2</a:t>
            </a:r>
          </a:p>
        </p:txBody>
      </p:sp>
      <p:sp>
        <p:nvSpPr>
          <p:cNvPr id="978" name="n[3]=0"/>
          <p:cNvSpPr/>
          <p:nvPr/>
        </p:nvSpPr>
        <p:spPr>
          <a:xfrm>
            <a:off x="3390763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n[3]=0</a:t>
            </a:r>
          </a:p>
        </p:txBody>
      </p:sp>
      <p:sp>
        <p:nvSpPr>
          <p:cNvPr id="979" name="n[5]=0"/>
          <p:cNvSpPr/>
          <p:nvPr/>
        </p:nvSpPr>
        <p:spPr>
          <a:xfrm>
            <a:off x="184812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n[5]=0</a:t>
            </a:r>
          </a:p>
        </p:txBody>
      </p:sp>
      <p:sp>
        <p:nvSpPr>
          <p:cNvPr id="980" name="n[2]=0"/>
          <p:cNvSpPr/>
          <p:nvPr/>
        </p:nvSpPr>
        <p:spPr>
          <a:xfrm>
            <a:off x="5362039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n[2]=0</a:t>
            </a:r>
          </a:p>
        </p:txBody>
      </p:sp>
      <p:sp>
        <p:nvSpPr>
          <p:cNvPr id="981" name="n[4]=0"/>
          <p:cNvSpPr/>
          <p:nvPr/>
        </p:nvSpPr>
        <p:spPr>
          <a:xfrm>
            <a:off x="1660788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n[4]=0</a:t>
            </a:r>
          </a:p>
        </p:txBody>
      </p:sp>
      <p:sp>
        <p:nvSpPr>
          <p:cNvPr id="982" name="c[5]=1"/>
          <p:cNvSpPr/>
          <p:nvPr/>
        </p:nvSpPr>
        <p:spPr>
          <a:xfrm>
            <a:off x="202610" y="3251931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23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c[5]=1</a:t>
            </a:r>
          </a:p>
        </p:txBody>
      </p:sp>
      <p:sp>
        <p:nvSpPr>
          <p:cNvPr id="983" name="c[4]=2"/>
          <p:cNvSpPr/>
          <p:nvPr/>
        </p:nvSpPr>
        <p:spPr>
          <a:xfrm>
            <a:off x="1538886" y="3124931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c[4]=2</a:t>
            </a:r>
          </a:p>
        </p:txBody>
      </p:sp>
      <p:sp>
        <p:nvSpPr>
          <p:cNvPr id="984" name="c[3]=5"/>
          <p:cNvSpPr/>
          <p:nvPr/>
        </p:nvSpPr>
        <p:spPr>
          <a:xfrm>
            <a:off x="3154562" y="3000705"/>
            <a:ext cx="1778001" cy="1772453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c[3]=5</a:t>
            </a:r>
          </a:p>
        </p:txBody>
      </p:sp>
      <p:sp>
        <p:nvSpPr>
          <p:cNvPr id="985" name="c[2]=10"/>
          <p:cNvSpPr/>
          <p:nvPr/>
        </p:nvSpPr>
        <p:spPr>
          <a:xfrm>
            <a:off x="4998837" y="2870931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c[2]=10</a:t>
            </a:r>
          </a:p>
        </p:txBody>
      </p:sp>
      <p:sp>
        <p:nvSpPr>
          <p:cNvPr id="986" name="c[1]=20"/>
          <p:cNvSpPr/>
          <p:nvPr/>
        </p:nvSpPr>
        <p:spPr>
          <a:xfrm>
            <a:off x="7097114" y="2743931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c[1]=20</a:t>
            </a:r>
          </a:p>
        </p:txBody>
      </p:sp>
      <p:sp>
        <p:nvSpPr>
          <p:cNvPr id="987" name="c[0]=50"/>
          <p:cNvSpPr/>
          <p:nvPr/>
        </p:nvSpPr>
        <p:spPr>
          <a:xfrm>
            <a:off x="9449389" y="2616931"/>
            <a:ext cx="2540001" cy="254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c[0]=50</a:t>
            </a:r>
          </a:p>
        </p:txBody>
      </p:sp>
      <p:sp>
        <p:nvSpPr>
          <p:cNvPr id="988" name="Content Placeholder 2"/>
          <p:cNvSpPr txBox="1"/>
          <p:nvPr/>
        </p:nvSpPr>
        <p:spPr>
          <a:xfrm>
            <a:off x="214892" y="743862"/>
            <a:ext cx="5423200" cy="88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914353">
              <a:lnSpc>
                <a:spcPct val="90000"/>
              </a:lnSpc>
              <a:spcBef>
                <a:spcPts val="1000"/>
              </a:spcBef>
              <a:defRPr sz="3900">
                <a:solidFill>
                  <a:srgbClr val="A12E34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while m &gt;= c[i]:</a:t>
            </a:r>
          </a:p>
        </p:txBody>
      </p:sp>
      <p:sp>
        <p:nvSpPr>
          <p:cNvPr id="989" name="Oval"/>
          <p:cNvSpPr/>
          <p:nvPr/>
        </p:nvSpPr>
        <p:spPr>
          <a:xfrm>
            <a:off x="2962831" y="4941239"/>
            <a:ext cx="2227465" cy="590805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90" name="Content Placeholder 2"/>
          <p:cNvSpPr txBox="1"/>
          <p:nvPr/>
        </p:nvSpPr>
        <p:spPr>
          <a:xfrm>
            <a:off x="3564546" y="5481079"/>
            <a:ext cx="1024036" cy="88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886923">
              <a:lnSpc>
                <a:spcPct val="90000"/>
              </a:lnSpc>
              <a:spcBef>
                <a:spcPts val="900"/>
              </a:spcBef>
              <a:defRPr sz="4074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i=3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الگوریتم حریصانه</a:t>
            </a:r>
          </a:p>
        </p:txBody>
      </p:sp>
      <p:sp>
        <p:nvSpPr>
          <p:cNvPr id="993" name="Content Placeholder 2"/>
          <p:cNvSpPr txBox="1"/>
          <p:nvPr>
            <p:ph type="body" sz="quarter" idx="1"/>
          </p:nvPr>
        </p:nvSpPr>
        <p:spPr>
          <a:xfrm>
            <a:off x="231671" y="5758269"/>
            <a:ext cx="1024036" cy="882500"/>
          </a:xfrm>
          <a:prstGeom prst="rect">
            <a:avLst/>
          </a:prstGeom>
        </p:spPr>
        <p:txBody>
          <a:bodyPr/>
          <a:lstStyle>
            <a:lvl1pPr marL="0" indent="0" algn="ctr" defTabSz="886923" rtl="1">
              <a:spcBef>
                <a:spcPts val="900"/>
              </a:spcBef>
              <a:buSzTx/>
              <a:buFontTx/>
              <a:buNone/>
              <a:defRPr sz="4074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 =</a:t>
            </a:r>
          </a:p>
        </p:txBody>
      </p:sp>
      <p:sp>
        <p:nvSpPr>
          <p:cNvPr id="994" name="7"/>
          <p:cNvSpPr/>
          <p:nvPr/>
        </p:nvSpPr>
        <p:spPr>
          <a:xfrm>
            <a:off x="1413394" y="5628019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4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995" name="n[0]=2"/>
          <p:cNvSpPr/>
          <p:nvPr/>
        </p:nvSpPr>
        <p:spPr>
          <a:xfrm>
            <a:off x="10066591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n[0]=2</a:t>
            </a:r>
          </a:p>
        </p:txBody>
      </p:sp>
      <p:sp>
        <p:nvSpPr>
          <p:cNvPr id="996" name="n[1]=2"/>
          <p:cNvSpPr/>
          <p:nvPr/>
        </p:nvSpPr>
        <p:spPr>
          <a:xfrm>
            <a:off x="7587316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n[1]=2</a:t>
            </a:r>
          </a:p>
        </p:txBody>
      </p:sp>
      <p:sp>
        <p:nvSpPr>
          <p:cNvPr id="997" name="n[3]=1"/>
          <p:cNvSpPr/>
          <p:nvPr/>
        </p:nvSpPr>
        <p:spPr>
          <a:xfrm>
            <a:off x="3390763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n[3]=1</a:t>
            </a:r>
          </a:p>
        </p:txBody>
      </p:sp>
      <p:sp>
        <p:nvSpPr>
          <p:cNvPr id="998" name="n[5]=0"/>
          <p:cNvSpPr/>
          <p:nvPr/>
        </p:nvSpPr>
        <p:spPr>
          <a:xfrm>
            <a:off x="184812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n[5]=0</a:t>
            </a:r>
          </a:p>
        </p:txBody>
      </p:sp>
      <p:sp>
        <p:nvSpPr>
          <p:cNvPr id="999" name="n[2]=0"/>
          <p:cNvSpPr/>
          <p:nvPr/>
        </p:nvSpPr>
        <p:spPr>
          <a:xfrm>
            <a:off x="5362039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n[2]=0</a:t>
            </a:r>
          </a:p>
        </p:txBody>
      </p:sp>
      <p:sp>
        <p:nvSpPr>
          <p:cNvPr id="1000" name="n[4]=0"/>
          <p:cNvSpPr/>
          <p:nvPr/>
        </p:nvSpPr>
        <p:spPr>
          <a:xfrm>
            <a:off x="1660788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n[4]=0</a:t>
            </a:r>
          </a:p>
        </p:txBody>
      </p:sp>
      <p:sp>
        <p:nvSpPr>
          <p:cNvPr id="1001" name="c[5]=1"/>
          <p:cNvSpPr/>
          <p:nvPr/>
        </p:nvSpPr>
        <p:spPr>
          <a:xfrm>
            <a:off x="202610" y="3251931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23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c[5]=1</a:t>
            </a:r>
          </a:p>
        </p:txBody>
      </p:sp>
      <p:sp>
        <p:nvSpPr>
          <p:cNvPr id="1002" name="c[4]=2"/>
          <p:cNvSpPr/>
          <p:nvPr/>
        </p:nvSpPr>
        <p:spPr>
          <a:xfrm>
            <a:off x="1538886" y="3124931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c[4]=2</a:t>
            </a:r>
          </a:p>
        </p:txBody>
      </p:sp>
      <p:sp>
        <p:nvSpPr>
          <p:cNvPr id="1003" name="c[3]=5"/>
          <p:cNvSpPr/>
          <p:nvPr/>
        </p:nvSpPr>
        <p:spPr>
          <a:xfrm>
            <a:off x="3154562" y="3000705"/>
            <a:ext cx="1778001" cy="1772453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c[3]=5</a:t>
            </a:r>
          </a:p>
        </p:txBody>
      </p:sp>
      <p:sp>
        <p:nvSpPr>
          <p:cNvPr id="1004" name="c[2]=10"/>
          <p:cNvSpPr/>
          <p:nvPr/>
        </p:nvSpPr>
        <p:spPr>
          <a:xfrm>
            <a:off x="4998837" y="2870931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c[2]=10</a:t>
            </a:r>
          </a:p>
        </p:txBody>
      </p:sp>
      <p:sp>
        <p:nvSpPr>
          <p:cNvPr id="1005" name="c[1]=20"/>
          <p:cNvSpPr/>
          <p:nvPr/>
        </p:nvSpPr>
        <p:spPr>
          <a:xfrm>
            <a:off x="7097114" y="2743931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c[1]=20</a:t>
            </a:r>
          </a:p>
        </p:txBody>
      </p:sp>
      <p:sp>
        <p:nvSpPr>
          <p:cNvPr id="1006" name="c[0]=50"/>
          <p:cNvSpPr/>
          <p:nvPr/>
        </p:nvSpPr>
        <p:spPr>
          <a:xfrm>
            <a:off x="9449389" y="2616931"/>
            <a:ext cx="2540001" cy="254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c[0]=50</a:t>
            </a:r>
          </a:p>
        </p:txBody>
      </p:sp>
      <p:sp>
        <p:nvSpPr>
          <p:cNvPr id="1007" name="Content Placeholder 2"/>
          <p:cNvSpPr txBox="1"/>
          <p:nvPr/>
        </p:nvSpPr>
        <p:spPr>
          <a:xfrm>
            <a:off x="214892" y="743862"/>
            <a:ext cx="5423200" cy="88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914353">
              <a:lnSpc>
                <a:spcPct val="90000"/>
              </a:lnSpc>
              <a:spcBef>
                <a:spcPts val="1000"/>
              </a:spcBef>
              <a:defRPr sz="3900">
                <a:solidFill>
                  <a:srgbClr val="A12E34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n[i] = n[i]+1</a:t>
            </a:r>
          </a:p>
        </p:txBody>
      </p:sp>
      <p:sp>
        <p:nvSpPr>
          <p:cNvPr id="1008" name="Oval"/>
          <p:cNvSpPr/>
          <p:nvPr/>
        </p:nvSpPr>
        <p:spPr>
          <a:xfrm>
            <a:off x="2962831" y="4941239"/>
            <a:ext cx="2227465" cy="590805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09" name="Content Placeholder 2"/>
          <p:cNvSpPr txBox="1"/>
          <p:nvPr/>
        </p:nvSpPr>
        <p:spPr>
          <a:xfrm>
            <a:off x="3564546" y="5481079"/>
            <a:ext cx="1024036" cy="88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886923">
              <a:lnSpc>
                <a:spcPct val="90000"/>
              </a:lnSpc>
              <a:spcBef>
                <a:spcPts val="900"/>
              </a:spcBef>
              <a:defRPr sz="4074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i=3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الگوریتم حریصانه</a:t>
            </a:r>
          </a:p>
        </p:txBody>
      </p:sp>
      <p:sp>
        <p:nvSpPr>
          <p:cNvPr id="1012" name="Content Placeholder 2"/>
          <p:cNvSpPr txBox="1"/>
          <p:nvPr>
            <p:ph type="body" sz="quarter" idx="1"/>
          </p:nvPr>
        </p:nvSpPr>
        <p:spPr>
          <a:xfrm>
            <a:off x="231671" y="5758269"/>
            <a:ext cx="1024036" cy="882500"/>
          </a:xfrm>
          <a:prstGeom prst="rect">
            <a:avLst/>
          </a:prstGeom>
        </p:spPr>
        <p:txBody>
          <a:bodyPr/>
          <a:lstStyle>
            <a:lvl1pPr marL="0" indent="0" algn="ctr" defTabSz="886923" rtl="1">
              <a:spcBef>
                <a:spcPts val="900"/>
              </a:spcBef>
              <a:buSzTx/>
              <a:buFontTx/>
              <a:buNone/>
              <a:defRPr sz="4074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 =</a:t>
            </a:r>
          </a:p>
        </p:txBody>
      </p:sp>
      <p:sp>
        <p:nvSpPr>
          <p:cNvPr id="1013" name="2"/>
          <p:cNvSpPr/>
          <p:nvPr/>
        </p:nvSpPr>
        <p:spPr>
          <a:xfrm>
            <a:off x="1413394" y="5628019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4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014" name="n[0]=2"/>
          <p:cNvSpPr/>
          <p:nvPr/>
        </p:nvSpPr>
        <p:spPr>
          <a:xfrm>
            <a:off x="10066591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n[0]=2</a:t>
            </a:r>
          </a:p>
        </p:txBody>
      </p:sp>
      <p:sp>
        <p:nvSpPr>
          <p:cNvPr id="1015" name="n[1]=2"/>
          <p:cNvSpPr/>
          <p:nvPr/>
        </p:nvSpPr>
        <p:spPr>
          <a:xfrm>
            <a:off x="7587316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n[1]=2</a:t>
            </a:r>
          </a:p>
        </p:txBody>
      </p:sp>
      <p:sp>
        <p:nvSpPr>
          <p:cNvPr id="1016" name="n[3]=1"/>
          <p:cNvSpPr/>
          <p:nvPr/>
        </p:nvSpPr>
        <p:spPr>
          <a:xfrm>
            <a:off x="3390763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n[3]=1</a:t>
            </a:r>
          </a:p>
        </p:txBody>
      </p:sp>
      <p:sp>
        <p:nvSpPr>
          <p:cNvPr id="1017" name="n[5]=0"/>
          <p:cNvSpPr/>
          <p:nvPr/>
        </p:nvSpPr>
        <p:spPr>
          <a:xfrm>
            <a:off x="184812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n[5]=0</a:t>
            </a:r>
          </a:p>
        </p:txBody>
      </p:sp>
      <p:sp>
        <p:nvSpPr>
          <p:cNvPr id="1018" name="n[2]=0"/>
          <p:cNvSpPr/>
          <p:nvPr/>
        </p:nvSpPr>
        <p:spPr>
          <a:xfrm>
            <a:off x="5362039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n[2]=0</a:t>
            </a:r>
          </a:p>
        </p:txBody>
      </p:sp>
      <p:sp>
        <p:nvSpPr>
          <p:cNvPr id="1019" name="n[4]=0"/>
          <p:cNvSpPr/>
          <p:nvPr/>
        </p:nvSpPr>
        <p:spPr>
          <a:xfrm>
            <a:off x="1660788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n[4]=0</a:t>
            </a:r>
          </a:p>
        </p:txBody>
      </p:sp>
      <p:sp>
        <p:nvSpPr>
          <p:cNvPr id="1020" name="c[5]=1"/>
          <p:cNvSpPr/>
          <p:nvPr/>
        </p:nvSpPr>
        <p:spPr>
          <a:xfrm>
            <a:off x="202610" y="3251931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23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c[5]=1</a:t>
            </a:r>
          </a:p>
        </p:txBody>
      </p:sp>
      <p:sp>
        <p:nvSpPr>
          <p:cNvPr id="1021" name="c[4]=2"/>
          <p:cNvSpPr/>
          <p:nvPr/>
        </p:nvSpPr>
        <p:spPr>
          <a:xfrm>
            <a:off x="1538886" y="3124931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c[4]=2</a:t>
            </a:r>
          </a:p>
        </p:txBody>
      </p:sp>
      <p:sp>
        <p:nvSpPr>
          <p:cNvPr id="1022" name="c[3]=5"/>
          <p:cNvSpPr/>
          <p:nvPr/>
        </p:nvSpPr>
        <p:spPr>
          <a:xfrm>
            <a:off x="3154562" y="3000705"/>
            <a:ext cx="1778001" cy="1772453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c[3]=5</a:t>
            </a:r>
          </a:p>
        </p:txBody>
      </p:sp>
      <p:sp>
        <p:nvSpPr>
          <p:cNvPr id="1023" name="c[2]=10"/>
          <p:cNvSpPr/>
          <p:nvPr/>
        </p:nvSpPr>
        <p:spPr>
          <a:xfrm>
            <a:off x="4998837" y="2870931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c[2]=10</a:t>
            </a:r>
          </a:p>
        </p:txBody>
      </p:sp>
      <p:sp>
        <p:nvSpPr>
          <p:cNvPr id="1024" name="c[1]=20"/>
          <p:cNvSpPr/>
          <p:nvPr/>
        </p:nvSpPr>
        <p:spPr>
          <a:xfrm>
            <a:off x="7097114" y="2743931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c[1]=20</a:t>
            </a:r>
          </a:p>
        </p:txBody>
      </p:sp>
      <p:sp>
        <p:nvSpPr>
          <p:cNvPr id="1025" name="c[0]=50"/>
          <p:cNvSpPr/>
          <p:nvPr/>
        </p:nvSpPr>
        <p:spPr>
          <a:xfrm>
            <a:off x="9449389" y="2616931"/>
            <a:ext cx="2540001" cy="254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c[0]=50</a:t>
            </a:r>
          </a:p>
        </p:txBody>
      </p:sp>
      <p:sp>
        <p:nvSpPr>
          <p:cNvPr id="1026" name="Content Placeholder 2"/>
          <p:cNvSpPr txBox="1"/>
          <p:nvPr/>
        </p:nvSpPr>
        <p:spPr>
          <a:xfrm>
            <a:off x="214892" y="743862"/>
            <a:ext cx="5423200" cy="88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914353">
              <a:lnSpc>
                <a:spcPct val="90000"/>
              </a:lnSpc>
              <a:spcBef>
                <a:spcPts val="1000"/>
              </a:spcBef>
              <a:defRPr sz="3900">
                <a:solidFill>
                  <a:srgbClr val="A12E34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 = m-c[i]</a:t>
            </a:r>
          </a:p>
        </p:txBody>
      </p:sp>
      <p:sp>
        <p:nvSpPr>
          <p:cNvPr id="1027" name="Oval"/>
          <p:cNvSpPr/>
          <p:nvPr/>
        </p:nvSpPr>
        <p:spPr>
          <a:xfrm>
            <a:off x="2962831" y="4941239"/>
            <a:ext cx="2227465" cy="590805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28" name="Content Placeholder 2"/>
          <p:cNvSpPr txBox="1"/>
          <p:nvPr/>
        </p:nvSpPr>
        <p:spPr>
          <a:xfrm>
            <a:off x="3564546" y="5481079"/>
            <a:ext cx="1024036" cy="88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886923">
              <a:lnSpc>
                <a:spcPct val="90000"/>
              </a:lnSpc>
              <a:spcBef>
                <a:spcPts val="900"/>
              </a:spcBef>
              <a:defRPr sz="4074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i=3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الگوریتم حریصانه</a:t>
            </a:r>
          </a:p>
        </p:txBody>
      </p:sp>
      <p:sp>
        <p:nvSpPr>
          <p:cNvPr id="1031" name="Content Placeholder 2"/>
          <p:cNvSpPr txBox="1"/>
          <p:nvPr>
            <p:ph type="body" sz="quarter" idx="1"/>
          </p:nvPr>
        </p:nvSpPr>
        <p:spPr>
          <a:xfrm>
            <a:off x="231671" y="5758269"/>
            <a:ext cx="1024036" cy="882500"/>
          </a:xfrm>
          <a:prstGeom prst="rect">
            <a:avLst/>
          </a:prstGeom>
        </p:spPr>
        <p:txBody>
          <a:bodyPr/>
          <a:lstStyle>
            <a:lvl1pPr marL="0" indent="0" algn="ctr" defTabSz="886923" rtl="1">
              <a:spcBef>
                <a:spcPts val="900"/>
              </a:spcBef>
              <a:buSzTx/>
              <a:buFontTx/>
              <a:buNone/>
              <a:defRPr sz="4074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 =</a:t>
            </a:r>
          </a:p>
        </p:txBody>
      </p:sp>
      <p:sp>
        <p:nvSpPr>
          <p:cNvPr id="1032" name="2"/>
          <p:cNvSpPr/>
          <p:nvPr/>
        </p:nvSpPr>
        <p:spPr>
          <a:xfrm>
            <a:off x="1413394" y="5628019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4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033" name="n[0]=2"/>
          <p:cNvSpPr/>
          <p:nvPr/>
        </p:nvSpPr>
        <p:spPr>
          <a:xfrm>
            <a:off x="10066591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n[0]=2</a:t>
            </a:r>
          </a:p>
        </p:txBody>
      </p:sp>
      <p:sp>
        <p:nvSpPr>
          <p:cNvPr id="1034" name="n[1]=2"/>
          <p:cNvSpPr/>
          <p:nvPr/>
        </p:nvSpPr>
        <p:spPr>
          <a:xfrm>
            <a:off x="7587316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n[1]=2</a:t>
            </a:r>
          </a:p>
        </p:txBody>
      </p:sp>
      <p:sp>
        <p:nvSpPr>
          <p:cNvPr id="1035" name="n[3]=1"/>
          <p:cNvSpPr/>
          <p:nvPr/>
        </p:nvSpPr>
        <p:spPr>
          <a:xfrm>
            <a:off x="3390763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n[3]=1</a:t>
            </a:r>
          </a:p>
        </p:txBody>
      </p:sp>
      <p:sp>
        <p:nvSpPr>
          <p:cNvPr id="1036" name="n[5]=0"/>
          <p:cNvSpPr/>
          <p:nvPr/>
        </p:nvSpPr>
        <p:spPr>
          <a:xfrm>
            <a:off x="184812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n[5]=0</a:t>
            </a:r>
          </a:p>
        </p:txBody>
      </p:sp>
      <p:sp>
        <p:nvSpPr>
          <p:cNvPr id="1037" name="n[2]=0"/>
          <p:cNvSpPr/>
          <p:nvPr/>
        </p:nvSpPr>
        <p:spPr>
          <a:xfrm>
            <a:off x="5362039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n[2]=0</a:t>
            </a:r>
          </a:p>
        </p:txBody>
      </p:sp>
      <p:sp>
        <p:nvSpPr>
          <p:cNvPr id="1038" name="n[4]=0"/>
          <p:cNvSpPr/>
          <p:nvPr/>
        </p:nvSpPr>
        <p:spPr>
          <a:xfrm>
            <a:off x="1660788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n[4]=0</a:t>
            </a:r>
          </a:p>
        </p:txBody>
      </p:sp>
      <p:sp>
        <p:nvSpPr>
          <p:cNvPr id="1039" name="c[5]=1"/>
          <p:cNvSpPr/>
          <p:nvPr/>
        </p:nvSpPr>
        <p:spPr>
          <a:xfrm>
            <a:off x="202610" y="3251931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23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c[5]=1</a:t>
            </a:r>
          </a:p>
        </p:txBody>
      </p:sp>
      <p:sp>
        <p:nvSpPr>
          <p:cNvPr id="1040" name="c[4]=2"/>
          <p:cNvSpPr/>
          <p:nvPr/>
        </p:nvSpPr>
        <p:spPr>
          <a:xfrm>
            <a:off x="1538886" y="3124931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c[4]=2</a:t>
            </a:r>
          </a:p>
        </p:txBody>
      </p:sp>
      <p:sp>
        <p:nvSpPr>
          <p:cNvPr id="1041" name="c[3]=5"/>
          <p:cNvSpPr/>
          <p:nvPr/>
        </p:nvSpPr>
        <p:spPr>
          <a:xfrm>
            <a:off x="3154562" y="3000705"/>
            <a:ext cx="1778001" cy="1772453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c[3]=5</a:t>
            </a:r>
          </a:p>
        </p:txBody>
      </p:sp>
      <p:sp>
        <p:nvSpPr>
          <p:cNvPr id="1042" name="c[2]=10"/>
          <p:cNvSpPr/>
          <p:nvPr/>
        </p:nvSpPr>
        <p:spPr>
          <a:xfrm>
            <a:off x="4998837" y="2870931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c[2]=10</a:t>
            </a:r>
          </a:p>
        </p:txBody>
      </p:sp>
      <p:sp>
        <p:nvSpPr>
          <p:cNvPr id="1043" name="c[1]=20"/>
          <p:cNvSpPr/>
          <p:nvPr/>
        </p:nvSpPr>
        <p:spPr>
          <a:xfrm>
            <a:off x="7097114" y="2743931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c[1]=20</a:t>
            </a:r>
          </a:p>
        </p:txBody>
      </p:sp>
      <p:sp>
        <p:nvSpPr>
          <p:cNvPr id="1044" name="c[0]=50"/>
          <p:cNvSpPr/>
          <p:nvPr/>
        </p:nvSpPr>
        <p:spPr>
          <a:xfrm>
            <a:off x="9449389" y="2616931"/>
            <a:ext cx="2540001" cy="254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c[0]=50</a:t>
            </a:r>
          </a:p>
        </p:txBody>
      </p:sp>
      <p:sp>
        <p:nvSpPr>
          <p:cNvPr id="1045" name="Content Placeholder 2"/>
          <p:cNvSpPr txBox="1"/>
          <p:nvPr/>
        </p:nvSpPr>
        <p:spPr>
          <a:xfrm>
            <a:off x="214892" y="743862"/>
            <a:ext cx="5423200" cy="88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914353">
              <a:lnSpc>
                <a:spcPct val="90000"/>
              </a:lnSpc>
              <a:spcBef>
                <a:spcPts val="1000"/>
              </a:spcBef>
              <a:defRPr sz="3900">
                <a:solidFill>
                  <a:srgbClr val="A12E34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while m &gt;= c[i]:</a:t>
            </a:r>
          </a:p>
        </p:txBody>
      </p:sp>
      <p:sp>
        <p:nvSpPr>
          <p:cNvPr id="1046" name="Oval"/>
          <p:cNvSpPr/>
          <p:nvPr/>
        </p:nvSpPr>
        <p:spPr>
          <a:xfrm>
            <a:off x="2962831" y="4941239"/>
            <a:ext cx="2227465" cy="590805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47" name="Content Placeholder 2"/>
          <p:cNvSpPr txBox="1"/>
          <p:nvPr/>
        </p:nvSpPr>
        <p:spPr>
          <a:xfrm>
            <a:off x="3564546" y="5481079"/>
            <a:ext cx="1024036" cy="88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886923">
              <a:lnSpc>
                <a:spcPct val="90000"/>
              </a:lnSpc>
              <a:spcBef>
                <a:spcPts val="900"/>
              </a:spcBef>
              <a:defRPr sz="4074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i=3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الگوریتم حریصانه</a:t>
            </a:r>
          </a:p>
        </p:txBody>
      </p:sp>
      <p:sp>
        <p:nvSpPr>
          <p:cNvPr id="1050" name="n[0]=2"/>
          <p:cNvSpPr/>
          <p:nvPr/>
        </p:nvSpPr>
        <p:spPr>
          <a:xfrm>
            <a:off x="10066591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n[0]=2</a:t>
            </a:r>
          </a:p>
        </p:txBody>
      </p:sp>
      <p:sp>
        <p:nvSpPr>
          <p:cNvPr id="1051" name="n[1]=2"/>
          <p:cNvSpPr/>
          <p:nvPr/>
        </p:nvSpPr>
        <p:spPr>
          <a:xfrm>
            <a:off x="7587316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n[1]=2</a:t>
            </a:r>
          </a:p>
        </p:txBody>
      </p:sp>
      <p:sp>
        <p:nvSpPr>
          <p:cNvPr id="1052" name="n[3]=1"/>
          <p:cNvSpPr/>
          <p:nvPr/>
        </p:nvSpPr>
        <p:spPr>
          <a:xfrm>
            <a:off x="3390763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n[3]=1</a:t>
            </a:r>
          </a:p>
        </p:txBody>
      </p:sp>
      <p:sp>
        <p:nvSpPr>
          <p:cNvPr id="1053" name="n[5]=0"/>
          <p:cNvSpPr/>
          <p:nvPr/>
        </p:nvSpPr>
        <p:spPr>
          <a:xfrm>
            <a:off x="184812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n[5]=0</a:t>
            </a:r>
          </a:p>
        </p:txBody>
      </p:sp>
      <p:sp>
        <p:nvSpPr>
          <p:cNvPr id="1054" name="n[2]=0"/>
          <p:cNvSpPr/>
          <p:nvPr/>
        </p:nvSpPr>
        <p:spPr>
          <a:xfrm>
            <a:off x="5362039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n[2]=0</a:t>
            </a:r>
          </a:p>
        </p:txBody>
      </p:sp>
      <p:sp>
        <p:nvSpPr>
          <p:cNvPr id="1055" name="n[4]=0"/>
          <p:cNvSpPr/>
          <p:nvPr/>
        </p:nvSpPr>
        <p:spPr>
          <a:xfrm>
            <a:off x="1660788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n[4]=0</a:t>
            </a:r>
          </a:p>
        </p:txBody>
      </p:sp>
      <p:sp>
        <p:nvSpPr>
          <p:cNvPr id="1056" name="c[5]=1"/>
          <p:cNvSpPr/>
          <p:nvPr/>
        </p:nvSpPr>
        <p:spPr>
          <a:xfrm>
            <a:off x="202610" y="3251931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23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c[5]=1</a:t>
            </a:r>
          </a:p>
        </p:txBody>
      </p:sp>
      <p:sp>
        <p:nvSpPr>
          <p:cNvPr id="1057" name="c[4]=2"/>
          <p:cNvSpPr/>
          <p:nvPr/>
        </p:nvSpPr>
        <p:spPr>
          <a:xfrm>
            <a:off x="1538886" y="3124931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c[4]=2</a:t>
            </a:r>
          </a:p>
        </p:txBody>
      </p:sp>
      <p:sp>
        <p:nvSpPr>
          <p:cNvPr id="1058" name="c[3]=5"/>
          <p:cNvSpPr/>
          <p:nvPr/>
        </p:nvSpPr>
        <p:spPr>
          <a:xfrm>
            <a:off x="3154562" y="3000705"/>
            <a:ext cx="1778001" cy="1772453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c[3]=5</a:t>
            </a:r>
          </a:p>
        </p:txBody>
      </p:sp>
      <p:sp>
        <p:nvSpPr>
          <p:cNvPr id="1059" name="c[2]=10"/>
          <p:cNvSpPr/>
          <p:nvPr/>
        </p:nvSpPr>
        <p:spPr>
          <a:xfrm>
            <a:off x="4998837" y="2870931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c[2]=10</a:t>
            </a:r>
          </a:p>
        </p:txBody>
      </p:sp>
      <p:sp>
        <p:nvSpPr>
          <p:cNvPr id="1060" name="c[1]=20"/>
          <p:cNvSpPr/>
          <p:nvPr/>
        </p:nvSpPr>
        <p:spPr>
          <a:xfrm>
            <a:off x="7097114" y="2743931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c[1]=20</a:t>
            </a:r>
          </a:p>
        </p:txBody>
      </p:sp>
      <p:sp>
        <p:nvSpPr>
          <p:cNvPr id="1061" name="c[0]=50"/>
          <p:cNvSpPr/>
          <p:nvPr/>
        </p:nvSpPr>
        <p:spPr>
          <a:xfrm>
            <a:off x="9449389" y="2616931"/>
            <a:ext cx="2540001" cy="254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c[0]=50</a:t>
            </a:r>
          </a:p>
        </p:txBody>
      </p:sp>
      <p:sp>
        <p:nvSpPr>
          <p:cNvPr id="1062" name="Content Placeholder 2"/>
          <p:cNvSpPr txBox="1"/>
          <p:nvPr/>
        </p:nvSpPr>
        <p:spPr>
          <a:xfrm>
            <a:off x="214892" y="743862"/>
            <a:ext cx="5423200" cy="88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905210">
              <a:lnSpc>
                <a:spcPct val="90000"/>
              </a:lnSpc>
              <a:spcBef>
                <a:spcPts val="900"/>
              </a:spcBef>
              <a:defRPr sz="3861">
                <a:solidFill>
                  <a:srgbClr val="A12E34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for i in range(6):</a:t>
            </a:r>
          </a:p>
        </p:txBody>
      </p:sp>
      <p:sp>
        <p:nvSpPr>
          <p:cNvPr id="1063" name="Content Placeholder 2"/>
          <p:cNvSpPr txBox="1"/>
          <p:nvPr/>
        </p:nvSpPr>
        <p:spPr>
          <a:xfrm>
            <a:off x="1801568" y="5540476"/>
            <a:ext cx="1024036" cy="88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886923">
              <a:lnSpc>
                <a:spcPct val="90000"/>
              </a:lnSpc>
              <a:spcBef>
                <a:spcPts val="900"/>
              </a:spcBef>
              <a:defRPr sz="4074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i=4</a:t>
            </a:r>
          </a:p>
        </p:txBody>
      </p:sp>
      <p:sp>
        <p:nvSpPr>
          <p:cNvPr id="1064" name="Oval"/>
          <p:cNvSpPr/>
          <p:nvPr/>
        </p:nvSpPr>
        <p:spPr>
          <a:xfrm>
            <a:off x="1232856" y="4941239"/>
            <a:ext cx="2227465" cy="590805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65" name="2"/>
          <p:cNvSpPr/>
          <p:nvPr/>
        </p:nvSpPr>
        <p:spPr>
          <a:xfrm>
            <a:off x="6057675" y="5628019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4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066" name="Content Placeholder 2"/>
          <p:cNvSpPr txBox="1"/>
          <p:nvPr/>
        </p:nvSpPr>
        <p:spPr>
          <a:xfrm>
            <a:off x="4875953" y="5758269"/>
            <a:ext cx="1024036" cy="88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886923" rtl="1">
              <a:lnSpc>
                <a:spcPct val="90000"/>
              </a:lnSpc>
              <a:spcBef>
                <a:spcPts val="900"/>
              </a:spcBef>
              <a:defRPr sz="4074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 =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الگوریتم حریصانه</a:t>
            </a:r>
          </a:p>
        </p:txBody>
      </p:sp>
      <p:sp>
        <p:nvSpPr>
          <p:cNvPr id="1069" name="n[0]=2"/>
          <p:cNvSpPr/>
          <p:nvPr/>
        </p:nvSpPr>
        <p:spPr>
          <a:xfrm>
            <a:off x="10066591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n[0]=2</a:t>
            </a:r>
          </a:p>
        </p:txBody>
      </p:sp>
      <p:sp>
        <p:nvSpPr>
          <p:cNvPr id="1070" name="n[1]=2"/>
          <p:cNvSpPr/>
          <p:nvPr/>
        </p:nvSpPr>
        <p:spPr>
          <a:xfrm>
            <a:off x="7587316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n[1]=2</a:t>
            </a:r>
          </a:p>
        </p:txBody>
      </p:sp>
      <p:sp>
        <p:nvSpPr>
          <p:cNvPr id="1071" name="n[3]=1"/>
          <p:cNvSpPr/>
          <p:nvPr/>
        </p:nvSpPr>
        <p:spPr>
          <a:xfrm>
            <a:off x="3390763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n[3]=1</a:t>
            </a:r>
          </a:p>
        </p:txBody>
      </p:sp>
      <p:sp>
        <p:nvSpPr>
          <p:cNvPr id="1072" name="n[5]=0"/>
          <p:cNvSpPr/>
          <p:nvPr/>
        </p:nvSpPr>
        <p:spPr>
          <a:xfrm>
            <a:off x="184812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n[5]=0</a:t>
            </a:r>
          </a:p>
        </p:txBody>
      </p:sp>
      <p:sp>
        <p:nvSpPr>
          <p:cNvPr id="1073" name="n[2]=0"/>
          <p:cNvSpPr/>
          <p:nvPr/>
        </p:nvSpPr>
        <p:spPr>
          <a:xfrm>
            <a:off x="5362039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n[2]=0</a:t>
            </a:r>
          </a:p>
        </p:txBody>
      </p:sp>
      <p:sp>
        <p:nvSpPr>
          <p:cNvPr id="1074" name="n[4]=0"/>
          <p:cNvSpPr/>
          <p:nvPr/>
        </p:nvSpPr>
        <p:spPr>
          <a:xfrm>
            <a:off x="1660788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n[4]=0</a:t>
            </a:r>
          </a:p>
        </p:txBody>
      </p:sp>
      <p:sp>
        <p:nvSpPr>
          <p:cNvPr id="1075" name="c[5]=1"/>
          <p:cNvSpPr/>
          <p:nvPr/>
        </p:nvSpPr>
        <p:spPr>
          <a:xfrm>
            <a:off x="202610" y="3251931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23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c[5]=1</a:t>
            </a:r>
          </a:p>
        </p:txBody>
      </p:sp>
      <p:sp>
        <p:nvSpPr>
          <p:cNvPr id="1076" name="c[4]=2"/>
          <p:cNvSpPr/>
          <p:nvPr/>
        </p:nvSpPr>
        <p:spPr>
          <a:xfrm>
            <a:off x="1538886" y="3124931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c[4]=2</a:t>
            </a:r>
          </a:p>
        </p:txBody>
      </p:sp>
      <p:sp>
        <p:nvSpPr>
          <p:cNvPr id="1077" name="c[3]=5"/>
          <p:cNvSpPr/>
          <p:nvPr/>
        </p:nvSpPr>
        <p:spPr>
          <a:xfrm>
            <a:off x="3154562" y="3000705"/>
            <a:ext cx="1778001" cy="1772453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c[3]=5</a:t>
            </a:r>
          </a:p>
        </p:txBody>
      </p:sp>
      <p:sp>
        <p:nvSpPr>
          <p:cNvPr id="1078" name="c[2]=10"/>
          <p:cNvSpPr/>
          <p:nvPr/>
        </p:nvSpPr>
        <p:spPr>
          <a:xfrm>
            <a:off x="4998837" y="2870931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c[2]=10</a:t>
            </a:r>
          </a:p>
        </p:txBody>
      </p:sp>
      <p:sp>
        <p:nvSpPr>
          <p:cNvPr id="1079" name="c[1]=20"/>
          <p:cNvSpPr/>
          <p:nvPr/>
        </p:nvSpPr>
        <p:spPr>
          <a:xfrm>
            <a:off x="7097114" y="2743931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c[1]=20</a:t>
            </a:r>
          </a:p>
        </p:txBody>
      </p:sp>
      <p:sp>
        <p:nvSpPr>
          <p:cNvPr id="1080" name="c[0]=50"/>
          <p:cNvSpPr/>
          <p:nvPr/>
        </p:nvSpPr>
        <p:spPr>
          <a:xfrm>
            <a:off x="9449389" y="2616931"/>
            <a:ext cx="2540001" cy="254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c[0]=50</a:t>
            </a:r>
          </a:p>
        </p:txBody>
      </p:sp>
      <p:sp>
        <p:nvSpPr>
          <p:cNvPr id="1081" name="Content Placeholder 2"/>
          <p:cNvSpPr txBox="1"/>
          <p:nvPr/>
        </p:nvSpPr>
        <p:spPr>
          <a:xfrm>
            <a:off x="214892" y="743862"/>
            <a:ext cx="5423200" cy="88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914353">
              <a:lnSpc>
                <a:spcPct val="90000"/>
              </a:lnSpc>
              <a:spcBef>
                <a:spcPts val="1000"/>
              </a:spcBef>
              <a:defRPr sz="3900">
                <a:solidFill>
                  <a:srgbClr val="A12E34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while m &gt;= c[i]:</a:t>
            </a:r>
          </a:p>
        </p:txBody>
      </p:sp>
      <p:sp>
        <p:nvSpPr>
          <p:cNvPr id="1082" name="Content Placeholder 2"/>
          <p:cNvSpPr txBox="1"/>
          <p:nvPr/>
        </p:nvSpPr>
        <p:spPr>
          <a:xfrm>
            <a:off x="1801568" y="5540476"/>
            <a:ext cx="1024036" cy="88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886923">
              <a:lnSpc>
                <a:spcPct val="90000"/>
              </a:lnSpc>
              <a:spcBef>
                <a:spcPts val="900"/>
              </a:spcBef>
              <a:defRPr sz="4074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i=4</a:t>
            </a:r>
          </a:p>
        </p:txBody>
      </p:sp>
      <p:sp>
        <p:nvSpPr>
          <p:cNvPr id="1083" name="Oval"/>
          <p:cNvSpPr/>
          <p:nvPr/>
        </p:nvSpPr>
        <p:spPr>
          <a:xfrm>
            <a:off x="1232856" y="4941239"/>
            <a:ext cx="2227465" cy="590805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84" name="2"/>
          <p:cNvSpPr/>
          <p:nvPr/>
        </p:nvSpPr>
        <p:spPr>
          <a:xfrm>
            <a:off x="6057675" y="5628019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4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085" name="Content Placeholder 2"/>
          <p:cNvSpPr txBox="1"/>
          <p:nvPr/>
        </p:nvSpPr>
        <p:spPr>
          <a:xfrm>
            <a:off x="4875953" y="5758269"/>
            <a:ext cx="1024036" cy="88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886923" rtl="1">
              <a:lnSpc>
                <a:spcPct val="90000"/>
              </a:lnSpc>
              <a:spcBef>
                <a:spcPts val="900"/>
              </a:spcBef>
              <a:defRPr sz="4074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 =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الگوریتم حریصانه</a:t>
            </a:r>
          </a:p>
        </p:txBody>
      </p:sp>
      <p:sp>
        <p:nvSpPr>
          <p:cNvPr id="1088" name="n[0]=2"/>
          <p:cNvSpPr/>
          <p:nvPr/>
        </p:nvSpPr>
        <p:spPr>
          <a:xfrm>
            <a:off x="10066591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n[0]=2</a:t>
            </a:r>
          </a:p>
        </p:txBody>
      </p:sp>
      <p:sp>
        <p:nvSpPr>
          <p:cNvPr id="1089" name="n[1]=2"/>
          <p:cNvSpPr/>
          <p:nvPr/>
        </p:nvSpPr>
        <p:spPr>
          <a:xfrm>
            <a:off x="7587316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n[1]=2</a:t>
            </a:r>
          </a:p>
        </p:txBody>
      </p:sp>
      <p:sp>
        <p:nvSpPr>
          <p:cNvPr id="1090" name="n[3]=1"/>
          <p:cNvSpPr/>
          <p:nvPr/>
        </p:nvSpPr>
        <p:spPr>
          <a:xfrm>
            <a:off x="3390763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n[3]=1</a:t>
            </a:r>
          </a:p>
        </p:txBody>
      </p:sp>
      <p:sp>
        <p:nvSpPr>
          <p:cNvPr id="1091" name="n[5]=0"/>
          <p:cNvSpPr/>
          <p:nvPr/>
        </p:nvSpPr>
        <p:spPr>
          <a:xfrm>
            <a:off x="184812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n[5]=0</a:t>
            </a:r>
          </a:p>
        </p:txBody>
      </p:sp>
      <p:sp>
        <p:nvSpPr>
          <p:cNvPr id="1092" name="n[2]=0"/>
          <p:cNvSpPr/>
          <p:nvPr/>
        </p:nvSpPr>
        <p:spPr>
          <a:xfrm>
            <a:off x="5362039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n[2]=0</a:t>
            </a:r>
          </a:p>
        </p:txBody>
      </p:sp>
      <p:sp>
        <p:nvSpPr>
          <p:cNvPr id="1093" name="n[4]=1"/>
          <p:cNvSpPr/>
          <p:nvPr/>
        </p:nvSpPr>
        <p:spPr>
          <a:xfrm>
            <a:off x="1660788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n[4]=1</a:t>
            </a:r>
          </a:p>
        </p:txBody>
      </p:sp>
      <p:sp>
        <p:nvSpPr>
          <p:cNvPr id="1094" name="c[5]=1"/>
          <p:cNvSpPr/>
          <p:nvPr/>
        </p:nvSpPr>
        <p:spPr>
          <a:xfrm>
            <a:off x="202610" y="3251931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23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c[5]=1</a:t>
            </a:r>
          </a:p>
        </p:txBody>
      </p:sp>
      <p:sp>
        <p:nvSpPr>
          <p:cNvPr id="1095" name="c[4]=2"/>
          <p:cNvSpPr/>
          <p:nvPr/>
        </p:nvSpPr>
        <p:spPr>
          <a:xfrm>
            <a:off x="1538886" y="3124931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c[4]=2</a:t>
            </a:r>
          </a:p>
        </p:txBody>
      </p:sp>
      <p:sp>
        <p:nvSpPr>
          <p:cNvPr id="1096" name="c[3]=5"/>
          <p:cNvSpPr/>
          <p:nvPr/>
        </p:nvSpPr>
        <p:spPr>
          <a:xfrm>
            <a:off x="3154562" y="3000705"/>
            <a:ext cx="1778001" cy="1772453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c[3]=5</a:t>
            </a:r>
          </a:p>
        </p:txBody>
      </p:sp>
      <p:sp>
        <p:nvSpPr>
          <p:cNvPr id="1097" name="c[2]=10"/>
          <p:cNvSpPr/>
          <p:nvPr/>
        </p:nvSpPr>
        <p:spPr>
          <a:xfrm>
            <a:off x="4998837" y="2870931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c[2]=10</a:t>
            </a:r>
          </a:p>
        </p:txBody>
      </p:sp>
      <p:sp>
        <p:nvSpPr>
          <p:cNvPr id="1098" name="c[1]=20"/>
          <p:cNvSpPr/>
          <p:nvPr/>
        </p:nvSpPr>
        <p:spPr>
          <a:xfrm>
            <a:off x="7097114" y="2743931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c[1]=20</a:t>
            </a:r>
          </a:p>
        </p:txBody>
      </p:sp>
      <p:sp>
        <p:nvSpPr>
          <p:cNvPr id="1099" name="c[0]=50"/>
          <p:cNvSpPr/>
          <p:nvPr/>
        </p:nvSpPr>
        <p:spPr>
          <a:xfrm>
            <a:off x="9449389" y="2616931"/>
            <a:ext cx="2540001" cy="254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c[0]=50</a:t>
            </a:r>
          </a:p>
        </p:txBody>
      </p:sp>
      <p:sp>
        <p:nvSpPr>
          <p:cNvPr id="1100" name="Content Placeholder 2"/>
          <p:cNvSpPr txBox="1"/>
          <p:nvPr/>
        </p:nvSpPr>
        <p:spPr>
          <a:xfrm>
            <a:off x="214892" y="743862"/>
            <a:ext cx="5423200" cy="88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914353">
              <a:lnSpc>
                <a:spcPct val="90000"/>
              </a:lnSpc>
              <a:spcBef>
                <a:spcPts val="1000"/>
              </a:spcBef>
              <a:defRPr sz="3900">
                <a:solidFill>
                  <a:srgbClr val="A12E34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n[i] = n[i]+1</a:t>
            </a:r>
          </a:p>
        </p:txBody>
      </p:sp>
      <p:sp>
        <p:nvSpPr>
          <p:cNvPr id="1101" name="Content Placeholder 2"/>
          <p:cNvSpPr txBox="1"/>
          <p:nvPr/>
        </p:nvSpPr>
        <p:spPr>
          <a:xfrm>
            <a:off x="1801568" y="5540476"/>
            <a:ext cx="1024036" cy="88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886923">
              <a:lnSpc>
                <a:spcPct val="90000"/>
              </a:lnSpc>
              <a:spcBef>
                <a:spcPts val="900"/>
              </a:spcBef>
              <a:defRPr sz="4074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i=4</a:t>
            </a:r>
          </a:p>
        </p:txBody>
      </p:sp>
      <p:sp>
        <p:nvSpPr>
          <p:cNvPr id="1102" name="Oval"/>
          <p:cNvSpPr/>
          <p:nvPr/>
        </p:nvSpPr>
        <p:spPr>
          <a:xfrm>
            <a:off x="1232856" y="4941239"/>
            <a:ext cx="2227465" cy="590805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03" name="2"/>
          <p:cNvSpPr/>
          <p:nvPr/>
        </p:nvSpPr>
        <p:spPr>
          <a:xfrm>
            <a:off x="6057675" y="5628019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4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104" name="Content Placeholder 2"/>
          <p:cNvSpPr txBox="1"/>
          <p:nvPr/>
        </p:nvSpPr>
        <p:spPr>
          <a:xfrm>
            <a:off x="4875953" y="5758269"/>
            <a:ext cx="1024036" cy="88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886923" rtl="1">
              <a:lnSpc>
                <a:spcPct val="90000"/>
              </a:lnSpc>
              <a:spcBef>
                <a:spcPts val="900"/>
              </a:spcBef>
              <a:defRPr sz="4074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 =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الگوریتم حریصانه</a:t>
            </a:r>
          </a:p>
        </p:txBody>
      </p:sp>
      <p:sp>
        <p:nvSpPr>
          <p:cNvPr id="1107" name="n[0]=2"/>
          <p:cNvSpPr/>
          <p:nvPr/>
        </p:nvSpPr>
        <p:spPr>
          <a:xfrm>
            <a:off x="10066591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n[0]=2</a:t>
            </a:r>
          </a:p>
        </p:txBody>
      </p:sp>
      <p:sp>
        <p:nvSpPr>
          <p:cNvPr id="1108" name="n[1]=2"/>
          <p:cNvSpPr/>
          <p:nvPr/>
        </p:nvSpPr>
        <p:spPr>
          <a:xfrm>
            <a:off x="7587316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n[1]=2</a:t>
            </a:r>
          </a:p>
        </p:txBody>
      </p:sp>
      <p:sp>
        <p:nvSpPr>
          <p:cNvPr id="1109" name="n[3]=1"/>
          <p:cNvSpPr/>
          <p:nvPr/>
        </p:nvSpPr>
        <p:spPr>
          <a:xfrm>
            <a:off x="3390763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n[3]=1</a:t>
            </a:r>
          </a:p>
        </p:txBody>
      </p:sp>
      <p:sp>
        <p:nvSpPr>
          <p:cNvPr id="1110" name="n[5]=0"/>
          <p:cNvSpPr/>
          <p:nvPr/>
        </p:nvSpPr>
        <p:spPr>
          <a:xfrm>
            <a:off x="184812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n[5]=0</a:t>
            </a:r>
          </a:p>
        </p:txBody>
      </p:sp>
      <p:sp>
        <p:nvSpPr>
          <p:cNvPr id="1111" name="n[2]=0"/>
          <p:cNvSpPr/>
          <p:nvPr/>
        </p:nvSpPr>
        <p:spPr>
          <a:xfrm>
            <a:off x="5362039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n[2]=0</a:t>
            </a:r>
          </a:p>
        </p:txBody>
      </p:sp>
      <p:sp>
        <p:nvSpPr>
          <p:cNvPr id="1112" name="n[4]=1"/>
          <p:cNvSpPr/>
          <p:nvPr/>
        </p:nvSpPr>
        <p:spPr>
          <a:xfrm>
            <a:off x="1660788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n[4]=1</a:t>
            </a:r>
          </a:p>
        </p:txBody>
      </p:sp>
      <p:sp>
        <p:nvSpPr>
          <p:cNvPr id="1113" name="c[5]=1"/>
          <p:cNvSpPr/>
          <p:nvPr/>
        </p:nvSpPr>
        <p:spPr>
          <a:xfrm>
            <a:off x="202610" y="3251931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23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c[5]=1</a:t>
            </a:r>
          </a:p>
        </p:txBody>
      </p:sp>
      <p:sp>
        <p:nvSpPr>
          <p:cNvPr id="1114" name="c[4]=2"/>
          <p:cNvSpPr/>
          <p:nvPr/>
        </p:nvSpPr>
        <p:spPr>
          <a:xfrm>
            <a:off x="1538886" y="3124931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c[4]=2</a:t>
            </a:r>
          </a:p>
        </p:txBody>
      </p:sp>
      <p:sp>
        <p:nvSpPr>
          <p:cNvPr id="1115" name="c[3]=5"/>
          <p:cNvSpPr/>
          <p:nvPr/>
        </p:nvSpPr>
        <p:spPr>
          <a:xfrm>
            <a:off x="3154562" y="3000705"/>
            <a:ext cx="1778001" cy="1772453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c[3]=5</a:t>
            </a:r>
          </a:p>
        </p:txBody>
      </p:sp>
      <p:sp>
        <p:nvSpPr>
          <p:cNvPr id="1116" name="c[2]=10"/>
          <p:cNvSpPr/>
          <p:nvPr/>
        </p:nvSpPr>
        <p:spPr>
          <a:xfrm>
            <a:off x="4998837" y="2870931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c[2]=10</a:t>
            </a:r>
          </a:p>
        </p:txBody>
      </p:sp>
      <p:sp>
        <p:nvSpPr>
          <p:cNvPr id="1117" name="c[1]=20"/>
          <p:cNvSpPr/>
          <p:nvPr/>
        </p:nvSpPr>
        <p:spPr>
          <a:xfrm>
            <a:off x="7097114" y="2743931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c[1]=20</a:t>
            </a:r>
          </a:p>
        </p:txBody>
      </p:sp>
      <p:sp>
        <p:nvSpPr>
          <p:cNvPr id="1118" name="c[0]=50"/>
          <p:cNvSpPr/>
          <p:nvPr/>
        </p:nvSpPr>
        <p:spPr>
          <a:xfrm>
            <a:off x="9449389" y="2616931"/>
            <a:ext cx="2540001" cy="254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c[0]=50</a:t>
            </a:r>
          </a:p>
        </p:txBody>
      </p:sp>
      <p:sp>
        <p:nvSpPr>
          <p:cNvPr id="1119" name="Content Placeholder 2"/>
          <p:cNvSpPr txBox="1"/>
          <p:nvPr/>
        </p:nvSpPr>
        <p:spPr>
          <a:xfrm>
            <a:off x="214892" y="743862"/>
            <a:ext cx="5423200" cy="88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914353">
              <a:lnSpc>
                <a:spcPct val="90000"/>
              </a:lnSpc>
              <a:spcBef>
                <a:spcPts val="1000"/>
              </a:spcBef>
              <a:defRPr sz="3900">
                <a:solidFill>
                  <a:srgbClr val="A12E34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 = m-c[i]</a:t>
            </a:r>
          </a:p>
        </p:txBody>
      </p:sp>
      <p:sp>
        <p:nvSpPr>
          <p:cNvPr id="1120" name="Content Placeholder 2"/>
          <p:cNvSpPr txBox="1"/>
          <p:nvPr/>
        </p:nvSpPr>
        <p:spPr>
          <a:xfrm>
            <a:off x="1801568" y="5540476"/>
            <a:ext cx="1024036" cy="88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886923">
              <a:lnSpc>
                <a:spcPct val="90000"/>
              </a:lnSpc>
              <a:spcBef>
                <a:spcPts val="900"/>
              </a:spcBef>
              <a:defRPr sz="4074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i=4</a:t>
            </a:r>
          </a:p>
        </p:txBody>
      </p:sp>
      <p:sp>
        <p:nvSpPr>
          <p:cNvPr id="1121" name="Oval"/>
          <p:cNvSpPr/>
          <p:nvPr/>
        </p:nvSpPr>
        <p:spPr>
          <a:xfrm>
            <a:off x="1232856" y="4941239"/>
            <a:ext cx="2227465" cy="590805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22" name="0"/>
          <p:cNvSpPr/>
          <p:nvPr/>
        </p:nvSpPr>
        <p:spPr>
          <a:xfrm>
            <a:off x="6057675" y="5628019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4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123" name="Content Placeholder 2"/>
          <p:cNvSpPr txBox="1"/>
          <p:nvPr/>
        </p:nvSpPr>
        <p:spPr>
          <a:xfrm>
            <a:off x="4875953" y="5758269"/>
            <a:ext cx="1024036" cy="88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886923" rtl="1">
              <a:lnSpc>
                <a:spcPct val="90000"/>
              </a:lnSpc>
              <a:spcBef>
                <a:spcPts val="900"/>
              </a:spcBef>
              <a:defRPr sz="4074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 =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الگوریتم حریصانه</a:t>
            </a:r>
          </a:p>
        </p:txBody>
      </p:sp>
      <p:sp>
        <p:nvSpPr>
          <p:cNvPr id="1126" name="n[0]=2"/>
          <p:cNvSpPr/>
          <p:nvPr/>
        </p:nvSpPr>
        <p:spPr>
          <a:xfrm>
            <a:off x="10066591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n[0]=2</a:t>
            </a:r>
          </a:p>
        </p:txBody>
      </p:sp>
      <p:sp>
        <p:nvSpPr>
          <p:cNvPr id="1127" name="n[1]=2"/>
          <p:cNvSpPr/>
          <p:nvPr/>
        </p:nvSpPr>
        <p:spPr>
          <a:xfrm>
            <a:off x="7587316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n[1]=2</a:t>
            </a:r>
          </a:p>
        </p:txBody>
      </p:sp>
      <p:sp>
        <p:nvSpPr>
          <p:cNvPr id="1128" name="n[3]=1"/>
          <p:cNvSpPr/>
          <p:nvPr/>
        </p:nvSpPr>
        <p:spPr>
          <a:xfrm>
            <a:off x="3390763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n[3]=1</a:t>
            </a:r>
          </a:p>
        </p:txBody>
      </p:sp>
      <p:sp>
        <p:nvSpPr>
          <p:cNvPr id="1129" name="n[5]=0"/>
          <p:cNvSpPr/>
          <p:nvPr/>
        </p:nvSpPr>
        <p:spPr>
          <a:xfrm>
            <a:off x="184812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n[5]=0</a:t>
            </a:r>
          </a:p>
        </p:txBody>
      </p:sp>
      <p:sp>
        <p:nvSpPr>
          <p:cNvPr id="1130" name="n[2]=0"/>
          <p:cNvSpPr/>
          <p:nvPr/>
        </p:nvSpPr>
        <p:spPr>
          <a:xfrm>
            <a:off x="5362039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n[2]=0</a:t>
            </a:r>
          </a:p>
        </p:txBody>
      </p:sp>
      <p:sp>
        <p:nvSpPr>
          <p:cNvPr id="1131" name="n[4]=1"/>
          <p:cNvSpPr/>
          <p:nvPr/>
        </p:nvSpPr>
        <p:spPr>
          <a:xfrm>
            <a:off x="1660788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n[4]=1</a:t>
            </a:r>
          </a:p>
        </p:txBody>
      </p:sp>
      <p:sp>
        <p:nvSpPr>
          <p:cNvPr id="1132" name="c[5]=1"/>
          <p:cNvSpPr/>
          <p:nvPr/>
        </p:nvSpPr>
        <p:spPr>
          <a:xfrm>
            <a:off x="202610" y="3251931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23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c[5]=1</a:t>
            </a:r>
          </a:p>
        </p:txBody>
      </p:sp>
      <p:sp>
        <p:nvSpPr>
          <p:cNvPr id="1133" name="c[4]=2"/>
          <p:cNvSpPr/>
          <p:nvPr/>
        </p:nvSpPr>
        <p:spPr>
          <a:xfrm>
            <a:off x="1538886" y="3124931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c[4]=2</a:t>
            </a:r>
          </a:p>
        </p:txBody>
      </p:sp>
      <p:sp>
        <p:nvSpPr>
          <p:cNvPr id="1134" name="c[3]=5"/>
          <p:cNvSpPr/>
          <p:nvPr/>
        </p:nvSpPr>
        <p:spPr>
          <a:xfrm>
            <a:off x="3154562" y="3000705"/>
            <a:ext cx="1778001" cy="1772453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c[3]=5</a:t>
            </a:r>
          </a:p>
        </p:txBody>
      </p:sp>
      <p:sp>
        <p:nvSpPr>
          <p:cNvPr id="1135" name="c[2]=10"/>
          <p:cNvSpPr/>
          <p:nvPr/>
        </p:nvSpPr>
        <p:spPr>
          <a:xfrm>
            <a:off x="4998837" y="2870931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c[2]=10</a:t>
            </a:r>
          </a:p>
        </p:txBody>
      </p:sp>
      <p:sp>
        <p:nvSpPr>
          <p:cNvPr id="1136" name="c[1]=20"/>
          <p:cNvSpPr/>
          <p:nvPr/>
        </p:nvSpPr>
        <p:spPr>
          <a:xfrm>
            <a:off x="7097114" y="2743931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c[1]=20</a:t>
            </a:r>
          </a:p>
        </p:txBody>
      </p:sp>
      <p:sp>
        <p:nvSpPr>
          <p:cNvPr id="1137" name="c[0]=50"/>
          <p:cNvSpPr/>
          <p:nvPr/>
        </p:nvSpPr>
        <p:spPr>
          <a:xfrm>
            <a:off x="9449389" y="2616931"/>
            <a:ext cx="2540001" cy="254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c[0]=50</a:t>
            </a:r>
          </a:p>
        </p:txBody>
      </p:sp>
      <p:sp>
        <p:nvSpPr>
          <p:cNvPr id="1138" name="Content Placeholder 2"/>
          <p:cNvSpPr txBox="1"/>
          <p:nvPr/>
        </p:nvSpPr>
        <p:spPr>
          <a:xfrm>
            <a:off x="214892" y="743862"/>
            <a:ext cx="5423200" cy="88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914353">
              <a:lnSpc>
                <a:spcPct val="90000"/>
              </a:lnSpc>
              <a:spcBef>
                <a:spcPts val="1000"/>
              </a:spcBef>
              <a:defRPr sz="3900">
                <a:solidFill>
                  <a:srgbClr val="A12E34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while m &gt;= c[i]:</a:t>
            </a:r>
          </a:p>
        </p:txBody>
      </p:sp>
      <p:sp>
        <p:nvSpPr>
          <p:cNvPr id="1139" name="Content Placeholder 2"/>
          <p:cNvSpPr txBox="1"/>
          <p:nvPr/>
        </p:nvSpPr>
        <p:spPr>
          <a:xfrm>
            <a:off x="1801568" y="5540476"/>
            <a:ext cx="1024036" cy="88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886923">
              <a:lnSpc>
                <a:spcPct val="90000"/>
              </a:lnSpc>
              <a:spcBef>
                <a:spcPts val="900"/>
              </a:spcBef>
              <a:defRPr sz="4074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i=4</a:t>
            </a:r>
          </a:p>
        </p:txBody>
      </p:sp>
      <p:sp>
        <p:nvSpPr>
          <p:cNvPr id="1140" name="Oval"/>
          <p:cNvSpPr/>
          <p:nvPr/>
        </p:nvSpPr>
        <p:spPr>
          <a:xfrm>
            <a:off x="1232856" y="4941239"/>
            <a:ext cx="2227465" cy="590805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41" name="0"/>
          <p:cNvSpPr/>
          <p:nvPr/>
        </p:nvSpPr>
        <p:spPr>
          <a:xfrm>
            <a:off x="6057675" y="5628019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4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142" name="Content Placeholder 2"/>
          <p:cNvSpPr txBox="1"/>
          <p:nvPr/>
        </p:nvSpPr>
        <p:spPr>
          <a:xfrm>
            <a:off x="4875953" y="5758269"/>
            <a:ext cx="1024036" cy="88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886923" rtl="1">
              <a:lnSpc>
                <a:spcPct val="90000"/>
              </a:lnSpc>
              <a:spcBef>
                <a:spcPts val="900"/>
              </a:spcBef>
              <a:defRPr sz="4074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 =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برای این مشتری حداقل تعداد سکه چیست؟</a:t>
            </a:r>
          </a:p>
        </p:txBody>
      </p:sp>
      <p:sp>
        <p:nvSpPr>
          <p:cNvPr id="194" name="Content Placeholder 2"/>
          <p:cNvSpPr txBox="1"/>
          <p:nvPr>
            <p:ph type="body" sz="quarter" idx="1"/>
          </p:nvPr>
        </p:nvSpPr>
        <p:spPr>
          <a:xfrm>
            <a:off x="3176094" y="4976278"/>
            <a:ext cx="4377548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باقیمانده‌ی پول مشتری</a:t>
            </a:r>
          </a:p>
        </p:txBody>
      </p:sp>
      <p:sp>
        <p:nvSpPr>
          <p:cNvPr id="195" name="۳۴"/>
          <p:cNvSpPr/>
          <p:nvPr/>
        </p:nvSpPr>
        <p:spPr>
          <a:xfrm>
            <a:off x="7691530" y="4846027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52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۳۴</a:t>
            </a:r>
          </a:p>
        </p:txBody>
      </p:sp>
      <p:sp>
        <p:nvSpPr>
          <p:cNvPr id="196" name="؟"/>
          <p:cNvSpPr/>
          <p:nvPr/>
        </p:nvSpPr>
        <p:spPr>
          <a:xfrm>
            <a:off x="10304183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؟</a:t>
            </a:r>
          </a:p>
        </p:txBody>
      </p:sp>
      <p:sp>
        <p:nvSpPr>
          <p:cNvPr id="197" name="؟"/>
          <p:cNvSpPr/>
          <p:nvPr/>
        </p:nvSpPr>
        <p:spPr>
          <a:xfrm>
            <a:off x="7824908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؟</a:t>
            </a:r>
          </a:p>
        </p:txBody>
      </p:sp>
      <p:sp>
        <p:nvSpPr>
          <p:cNvPr id="198" name="؟"/>
          <p:cNvSpPr/>
          <p:nvPr/>
        </p:nvSpPr>
        <p:spPr>
          <a:xfrm>
            <a:off x="3628356" y="1213063"/>
            <a:ext cx="830412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؟</a:t>
            </a:r>
          </a:p>
        </p:txBody>
      </p:sp>
      <p:sp>
        <p:nvSpPr>
          <p:cNvPr id="199" name="؟"/>
          <p:cNvSpPr/>
          <p:nvPr/>
        </p:nvSpPr>
        <p:spPr>
          <a:xfrm>
            <a:off x="422404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؟</a:t>
            </a:r>
          </a:p>
        </p:txBody>
      </p:sp>
      <p:sp>
        <p:nvSpPr>
          <p:cNvPr id="200" name="؟"/>
          <p:cNvSpPr/>
          <p:nvPr/>
        </p:nvSpPr>
        <p:spPr>
          <a:xfrm>
            <a:off x="5599631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؟</a:t>
            </a:r>
          </a:p>
        </p:txBody>
      </p:sp>
      <p:sp>
        <p:nvSpPr>
          <p:cNvPr id="201" name="؟"/>
          <p:cNvSpPr/>
          <p:nvPr/>
        </p:nvSpPr>
        <p:spPr>
          <a:xfrm>
            <a:off x="1898380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؟</a:t>
            </a:r>
          </a:p>
        </p:txBody>
      </p:sp>
      <p:sp>
        <p:nvSpPr>
          <p:cNvPr id="202" name="۱"/>
          <p:cNvSpPr/>
          <p:nvPr/>
        </p:nvSpPr>
        <p:spPr>
          <a:xfrm>
            <a:off x="202610" y="2807431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203" name="۲"/>
          <p:cNvSpPr/>
          <p:nvPr/>
        </p:nvSpPr>
        <p:spPr>
          <a:xfrm>
            <a:off x="1538886" y="2680431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204" name="۵"/>
          <p:cNvSpPr/>
          <p:nvPr/>
        </p:nvSpPr>
        <p:spPr>
          <a:xfrm>
            <a:off x="3154562" y="2556205"/>
            <a:ext cx="1778001" cy="1772453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205" name="۱۰"/>
          <p:cNvSpPr/>
          <p:nvPr/>
        </p:nvSpPr>
        <p:spPr>
          <a:xfrm>
            <a:off x="4998837" y="2426431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206" name="۲۰"/>
          <p:cNvSpPr/>
          <p:nvPr/>
        </p:nvSpPr>
        <p:spPr>
          <a:xfrm>
            <a:off x="7097114" y="2299431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۲۰</a:t>
            </a:r>
          </a:p>
        </p:txBody>
      </p:sp>
      <p:sp>
        <p:nvSpPr>
          <p:cNvPr id="207" name="۵۰"/>
          <p:cNvSpPr/>
          <p:nvPr/>
        </p:nvSpPr>
        <p:spPr>
          <a:xfrm>
            <a:off x="9449389" y="2172431"/>
            <a:ext cx="2540001" cy="254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الگوریتم حریصانه</a:t>
            </a:r>
          </a:p>
        </p:txBody>
      </p:sp>
      <p:sp>
        <p:nvSpPr>
          <p:cNvPr id="1145" name="n[0]=2"/>
          <p:cNvSpPr/>
          <p:nvPr/>
        </p:nvSpPr>
        <p:spPr>
          <a:xfrm>
            <a:off x="10066591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n[0]=2</a:t>
            </a:r>
          </a:p>
        </p:txBody>
      </p:sp>
      <p:sp>
        <p:nvSpPr>
          <p:cNvPr id="1146" name="n[1]=2"/>
          <p:cNvSpPr/>
          <p:nvPr/>
        </p:nvSpPr>
        <p:spPr>
          <a:xfrm>
            <a:off x="7587316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n[1]=2</a:t>
            </a:r>
          </a:p>
        </p:txBody>
      </p:sp>
      <p:sp>
        <p:nvSpPr>
          <p:cNvPr id="1147" name="n[3]=1"/>
          <p:cNvSpPr/>
          <p:nvPr/>
        </p:nvSpPr>
        <p:spPr>
          <a:xfrm>
            <a:off x="3390763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n[3]=1</a:t>
            </a:r>
          </a:p>
        </p:txBody>
      </p:sp>
      <p:sp>
        <p:nvSpPr>
          <p:cNvPr id="1148" name="n[5]=0"/>
          <p:cNvSpPr/>
          <p:nvPr/>
        </p:nvSpPr>
        <p:spPr>
          <a:xfrm>
            <a:off x="184812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n[5]=0</a:t>
            </a:r>
          </a:p>
        </p:txBody>
      </p:sp>
      <p:sp>
        <p:nvSpPr>
          <p:cNvPr id="1149" name="n[2]=0"/>
          <p:cNvSpPr/>
          <p:nvPr/>
        </p:nvSpPr>
        <p:spPr>
          <a:xfrm>
            <a:off x="5362039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n[2]=0</a:t>
            </a:r>
          </a:p>
        </p:txBody>
      </p:sp>
      <p:sp>
        <p:nvSpPr>
          <p:cNvPr id="1150" name="n[4]=1"/>
          <p:cNvSpPr/>
          <p:nvPr/>
        </p:nvSpPr>
        <p:spPr>
          <a:xfrm>
            <a:off x="1660788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n[4]=1</a:t>
            </a:r>
          </a:p>
        </p:txBody>
      </p:sp>
      <p:sp>
        <p:nvSpPr>
          <p:cNvPr id="1151" name="c[5]=1"/>
          <p:cNvSpPr/>
          <p:nvPr/>
        </p:nvSpPr>
        <p:spPr>
          <a:xfrm>
            <a:off x="202610" y="3251931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23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c[5]=1</a:t>
            </a:r>
          </a:p>
        </p:txBody>
      </p:sp>
      <p:sp>
        <p:nvSpPr>
          <p:cNvPr id="1152" name="c[4]=2"/>
          <p:cNvSpPr/>
          <p:nvPr/>
        </p:nvSpPr>
        <p:spPr>
          <a:xfrm>
            <a:off x="1538886" y="3124931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c[4]=2</a:t>
            </a:r>
          </a:p>
        </p:txBody>
      </p:sp>
      <p:sp>
        <p:nvSpPr>
          <p:cNvPr id="1153" name="c[3]=5"/>
          <p:cNvSpPr/>
          <p:nvPr/>
        </p:nvSpPr>
        <p:spPr>
          <a:xfrm>
            <a:off x="3154562" y="3000705"/>
            <a:ext cx="1778001" cy="1772453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c[3]=5</a:t>
            </a:r>
          </a:p>
        </p:txBody>
      </p:sp>
      <p:sp>
        <p:nvSpPr>
          <p:cNvPr id="1154" name="c[2]=10"/>
          <p:cNvSpPr/>
          <p:nvPr/>
        </p:nvSpPr>
        <p:spPr>
          <a:xfrm>
            <a:off x="4998837" y="2870931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c[2]=10</a:t>
            </a:r>
          </a:p>
        </p:txBody>
      </p:sp>
      <p:sp>
        <p:nvSpPr>
          <p:cNvPr id="1155" name="c[1]=20"/>
          <p:cNvSpPr/>
          <p:nvPr/>
        </p:nvSpPr>
        <p:spPr>
          <a:xfrm>
            <a:off x="7097114" y="2743931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c[1]=20</a:t>
            </a:r>
          </a:p>
        </p:txBody>
      </p:sp>
      <p:sp>
        <p:nvSpPr>
          <p:cNvPr id="1156" name="c[0]=50"/>
          <p:cNvSpPr/>
          <p:nvPr/>
        </p:nvSpPr>
        <p:spPr>
          <a:xfrm>
            <a:off x="9449389" y="2616931"/>
            <a:ext cx="2540001" cy="254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c[0]=50</a:t>
            </a:r>
          </a:p>
        </p:txBody>
      </p:sp>
      <p:sp>
        <p:nvSpPr>
          <p:cNvPr id="1157" name="Content Placeholder 2"/>
          <p:cNvSpPr txBox="1"/>
          <p:nvPr/>
        </p:nvSpPr>
        <p:spPr>
          <a:xfrm>
            <a:off x="214892" y="743862"/>
            <a:ext cx="5423200" cy="88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905210">
              <a:lnSpc>
                <a:spcPct val="90000"/>
              </a:lnSpc>
              <a:spcBef>
                <a:spcPts val="900"/>
              </a:spcBef>
              <a:defRPr sz="3861">
                <a:solidFill>
                  <a:srgbClr val="A12E34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for i in range(6):</a:t>
            </a:r>
          </a:p>
        </p:txBody>
      </p:sp>
      <p:sp>
        <p:nvSpPr>
          <p:cNvPr id="1158" name="0"/>
          <p:cNvSpPr/>
          <p:nvPr/>
        </p:nvSpPr>
        <p:spPr>
          <a:xfrm>
            <a:off x="6057675" y="5628019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4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159" name="Content Placeholder 2"/>
          <p:cNvSpPr txBox="1"/>
          <p:nvPr/>
        </p:nvSpPr>
        <p:spPr>
          <a:xfrm>
            <a:off x="4875953" y="5758269"/>
            <a:ext cx="1024036" cy="88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886923" rtl="1">
              <a:lnSpc>
                <a:spcPct val="90000"/>
              </a:lnSpc>
              <a:spcBef>
                <a:spcPts val="900"/>
              </a:spcBef>
              <a:defRPr sz="4074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 =</a:t>
            </a:r>
          </a:p>
        </p:txBody>
      </p:sp>
      <p:sp>
        <p:nvSpPr>
          <p:cNvPr id="1160" name="Oval"/>
          <p:cNvSpPr/>
          <p:nvPr/>
        </p:nvSpPr>
        <p:spPr>
          <a:xfrm>
            <a:off x="-243120" y="4941239"/>
            <a:ext cx="2227465" cy="590805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61" name="Content Placeholder 2"/>
          <p:cNvSpPr txBox="1"/>
          <p:nvPr/>
        </p:nvSpPr>
        <p:spPr>
          <a:xfrm>
            <a:off x="358595" y="5540476"/>
            <a:ext cx="1024035" cy="88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886923">
              <a:lnSpc>
                <a:spcPct val="90000"/>
              </a:lnSpc>
              <a:spcBef>
                <a:spcPts val="900"/>
              </a:spcBef>
              <a:defRPr sz="4074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i=5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الگوریتم حریصانه</a:t>
            </a:r>
          </a:p>
        </p:txBody>
      </p:sp>
      <p:sp>
        <p:nvSpPr>
          <p:cNvPr id="1164" name="n[0]=2"/>
          <p:cNvSpPr/>
          <p:nvPr/>
        </p:nvSpPr>
        <p:spPr>
          <a:xfrm>
            <a:off x="10066591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n[0]=2</a:t>
            </a:r>
          </a:p>
        </p:txBody>
      </p:sp>
      <p:sp>
        <p:nvSpPr>
          <p:cNvPr id="1165" name="n[1]=2"/>
          <p:cNvSpPr/>
          <p:nvPr/>
        </p:nvSpPr>
        <p:spPr>
          <a:xfrm>
            <a:off x="7587316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n[1]=2</a:t>
            </a:r>
          </a:p>
        </p:txBody>
      </p:sp>
      <p:sp>
        <p:nvSpPr>
          <p:cNvPr id="1166" name="n[3]=1"/>
          <p:cNvSpPr/>
          <p:nvPr/>
        </p:nvSpPr>
        <p:spPr>
          <a:xfrm>
            <a:off x="3390763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n[3]=1</a:t>
            </a:r>
          </a:p>
        </p:txBody>
      </p:sp>
      <p:sp>
        <p:nvSpPr>
          <p:cNvPr id="1167" name="n[5]=0"/>
          <p:cNvSpPr/>
          <p:nvPr/>
        </p:nvSpPr>
        <p:spPr>
          <a:xfrm>
            <a:off x="184812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n[5]=0</a:t>
            </a:r>
          </a:p>
        </p:txBody>
      </p:sp>
      <p:sp>
        <p:nvSpPr>
          <p:cNvPr id="1168" name="n[2]=0"/>
          <p:cNvSpPr/>
          <p:nvPr/>
        </p:nvSpPr>
        <p:spPr>
          <a:xfrm>
            <a:off x="5362039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n[2]=0</a:t>
            </a:r>
          </a:p>
        </p:txBody>
      </p:sp>
      <p:sp>
        <p:nvSpPr>
          <p:cNvPr id="1169" name="n[4]=1"/>
          <p:cNvSpPr/>
          <p:nvPr/>
        </p:nvSpPr>
        <p:spPr>
          <a:xfrm>
            <a:off x="1660788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n[4]=1</a:t>
            </a:r>
          </a:p>
        </p:txBody>
      </p:sp>
      <p:sp>
        <p:nvSpPr>
          <p:cNvPr id="1170" name="c[5]=1"/>
          <p:cNvSpPr/>
          <p:nvPr/>
        </p:nvSpPr>
        <p:spPr>
          <a:xfrm>
            <a:off x="202610" y="3251931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23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c[5]=1</a:t>
            </a:r>
          </a:p>
        </p:txBody>
      </p:sp>
      <p:sp>
        <p:nvSpPr>
          <p:cNvPr id="1171" name="c[4]=2"/>
          <p:cNvSpPr/>
          <p:nvPr/>
        </p:nvSpPr>
        <p:spPr>
          <a:xfrm>
            <a:off x="1538886" y="3124931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c[4]=2</a:t>
            </a:r>
          </a:p>
        </p:txBody>
      </p:sp>
      <p:sp>
        <p:nvSpPr>
          <p:cNvPr id="1172" name="c[3]=5"/>
          <p:cNvSpPr/>
          <p:nvPr/>
        </p:nvSpPr>
        <p:spPr>
          <a:xfrm>
            <a:off x="3154562" y="3000705"/>
            <a:ext cx="1778001" cy="1772453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c[3]=5</a:t>
            </a:r>
          </a:p>
        </p:txBody>
      </p:sp>
      <p:sp>
        <p:nvSpPr>
          <p:cNvPr id="1173" name="c[2]=10"/>
          <p:cNvSpPr/>
          <p:nvPr/>
        </p:nvSpPr>
        <p:spPr>
          <a:xfrm>
            <a:off x="4998837" y="2870931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c[2]=10</a:t>
            </a:r>
          </a:p>
        </p:txBody>
      </p:sp>
      <p:sp>
        <p:nvSpPr>
          <p:cNvPr id="1174" name="c[1]=20"/>
          <p:cNvSpPr/>
          <p:nvPr/>
        </p:nvSpPr>
        <p:spPr>
          <a:xfrm>
            <a:off x="7097114" y="2743931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c[1]=20</a:t>
            </a:r>
          </a:p>
        </p:txBody>
      </p:sp>
      <p:sp>
        <p:nvSpPr>
          <p:cNvPr id="1175" name="c[0]=50"/>
          <p:cNvSpPr/>
          <p:nvPr/>
        </p:nvSpPr>
        <p:spPr>
          <a:xfrm>
            <a:off x="9449389" y="2616931"/>
            <a:ext cx="2540001" cy="254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c[0]=50</a:t>
            </a:r>
          </a:p>
        </p:txBody>
      </p:sp>
      <p:sp>
        <p:nvSpPr>
          <p:cNvPr id="1176" name="Content Placeholder 2"/>
          <p:cNvSpPr txBox="1"/>
          <p:nvPr/>
        </p:nvSpPr>
        <p:spPr>
          <a:xfrm>
            <a:off x="214892" y="743862"/>
            <a:ext cx="5423200" cy="88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914353">
              <a:lnSpc>
                <a:spcPct val="90000"/>
              </a:lnSpc>
              <a:spcBef>
                <a:spcPts val="1000"/>
              </a:spcBef>
              <a:defRPr sz="3900">
                <a:solidFill>
                  <a:srgbClr val="A12E34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while m &gt;= c[i]:</a:t>
            </a:r>
          </a:p>
        </p:txBody>
      </p:sp>
      <p:sp>
        <p:nvSpPr>
          <p:cNvPr id="1177" name="0"/>
          <p:cNvSpPr/>
          <p:nvPr/>
        </p:nvSpPr>
        <p:spPr>
          <a:xfrm>
            <a:off x="6057675" y="5628019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4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178" name="Content Placeholder 2"/>
          <p:cNvSpPr txBox="1"/>
          <p:nvPr/>
        </p:nvSpPr>
        <p:spPr>
          <a:xfrm>
            <a:off x="4875953" y="5758269"/>
            <a:ext cx="1024036" cy="88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886923" rtl="1">
              <a:lnSpc>
                <a:spcPct val="90000"/>
              </a:lnSpc>
              <a:spcBef>
                <a:spcPts val="900"/>
              </a:spcBef>
              <a:defRPr sz="4074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 =</a:t>
            </a:r>
          </a:p>
        </p:txBody>
      </p:sp>
      <p:sp>
        <p:nvSpPr>
          <p:cNvPr id="1179" name="Oval"/>
          <p:cNvSpPr/>
          <p:nvPr/>
        </p:nvSpPr>
        <p:spPr>
          <a:xfrm>
            <a:off x="-243120" y="4941239"/>
            <a:ext cx="2227465" cy="590805"/>
          </a:xfrm>
          <a:prstGeom prst="ellipse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80" name="Content Placeholder 2"/>
          <p:cNvSpPr txBox="1"/>
          <p:nvPr/>
        </p:nvSpPr>
        <p:spPr>
          <a:xfrm>
            <a:off x="358595" y="5540476"/>
            <a:ext cx="1024035" cy="88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886923">
              <a:lnSpc>
                <a:spcPct val="90000"/>
              </a:lnSpc>
              <a:spcBef>
                <a:spcPts val="900"/>
              </a:spcBef>
              <a:defRPr sz="4074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i=5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الگوریتم حریصانه</a:t>
            </a:r>
          </a:p>
        </p:txBody>
      </p:sp>
      <p:sp>
        <p:nvSpPr>
          <p:cNvPr id="1183" name="n[0]=2"/>
          <p:cNvSpPr/>
          <p:nvPr/>
        </p:nvSpPr>
        <p:spPr>
          <a:xfrm>
            <a:off x="10066591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n[0]=2</a:t>
            </a:r>
          </a:p>
        </p:txBody>
      </p:sp>
      <p:sp>
        <p:nvSpPr>
          <p:cNvPr id="1184" name="n[1]=2"/>
          <p:cNvSpPr/>
          <p:nvPr/>
        </p:nvSpPr>
        <p:spPr>
          <a:xfrm>
            <a:off x="7587316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n[1]=2</a:t>
            </a:r>
          </a:p>
        </p:txBody>
      </p:sp>
      <p:sp>
        <p:nvSpPr>
          <p:cNvPr id="1185" name="n[3]=1"/>
          <p:cNvSpPr/>
          <p:nvPr/>
        </p:nvSpPr>
        <p:spPr>
          <a:xfrm>
            <a:off x="3390763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n[3]=1</a:t>
            </a:r>
          </a:p>
        </p:txBody>
      </p:sp>
      <p:sp>
        <p:nvSpPr>
          <p:cNvPr id="1186" name="n[5]=0"/>
          <p:cNvSpPr/>
          <p:nvPr/>
        </p:nvSpPr>
        <p:spPr>
          <a:xfrm>
            <a:off x="184812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n[5]=0</a:t>
            </a:r>
          </a:p>
        </p:txBody>
      </p:sp>
      <p:sp>
        <p:nvSpPr>
          <p:cNvPr id="1187" name="n[2]=0"/>
          <p:cNvSpPr/>
          <p:nvPr/>
        </p:nvSpPr>
        <p:spPr>
          <a:xfrm>
            <a:off x="5362039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n[2]=0</a:t>
            </a:r>
          </a:p>
        </p:txBody>
      </p:sp>
      <p:sp>
        <p:nvSpPr>
          <p:cNvPr id="1188" name="n[4]=1"/>
          <p:cNvSpPr/>
          <p:nvPr/>
        </p:nvSpPr>
        <p:spPr>
          <a:xfrm>
            <a:off x="1660788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n[4]=1</a:t>
            </a:r>
          </a:p>
        </p:txBody>
      </p:sp>
      <p:sp>
        <p:nvSpPr>
          <p:cNvPr id="1189" name="c[5]=1"/>
          <p:cNvSpPr/>
          <p:nvPr/>
        </p:nvSpPr>
        <p:spPr>
          <a:xfrm>
            <a:off x="202610" y="3251931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23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c[5]=1</a:t>
            </a:r>
          </a:p>
        </p:txBody>
      </p:sp>
      <p:sp>
        <p:nvSpPr>
          <p:cNvPr id="1190" name="c[4]=2"/>
          <p:cNvSpPr/>
          <p:nvPr/>
        </p:nvSpPr>
        <p:spPr>
          <a:xfrm>
            <a:off x="1538886" y="3124931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c[4]=2</a:t>
            </a:r>
          </a:p>
        </p:txBody>
      </p:sp>
      <p:sp>
        <p:nvSpPr>
          <p:cNvPr id="1191" name="c[3]=5"/>
          <p:cNvSpPr/>
          <p:nvPr/>
        </p:nvSpPr>
        <p:spPr>
          <a:xfrm>
            <a:off x="3154562" y="3000705"/>
            <a:ext cx="1778001" cy="1772453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c[3]=5</a:t>
            </a:r>
          </a:p>
        </p:txBody>
      </p:sp>
      <p:sp>
        <p:nvSpPr>
          <p:cNvPr id="1192" name="c[2]=10"/>
          <p:cNvSpPr/>
          <p:nvPr/>
        </p:nvSpPr>
        <p:spPr>
          <a:xfrm>
            <a:off x="4998837" y="2870931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c[2]=10</a:t>
            </a:r>
          </a:p>
        </p:txBody>
      </p:sp>
      <p:sp>
        <p:nvSpPr>
          <p:cNvPr id="1193" name="c[1]=20"/>
          <p:cNvSpPr/>
          <p:nvPr/>
        </p:nvSpPr>
        <p:spPr>
          <a:xfrm>
            <a:off x="7097114" y="2743931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c[1]=20</a:t>
            </a:r>
          </a:p>
        </p:txBody>
      </p:sp>
      <p:sp>
        <p:nvSpPr>
          <p:cNvPr id="1194" name="c[0]=50"/>
          <p:cNvSpPr/>
          <p:nvPr/>
        </p:nvSpPr>
        <p:spPr>
          <a:xfrm>
            <a:off x="9449389" y="2616931"/>
            <a:ext cx="2540001" cy="254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c[0]=50</a:t>
            </a:r>
          </a:p>
        </p:txBody>
      </p:sp>
      <p:sp>
        <p:nvSpPr>
          <p:cNvPr id="1195" name="Content Placeholder 2"/>
          <p:cNvSpPr txBox="1"/>
          <p:nvPr/>
        </p:nvSpPr>
        <p:spPr>
          <a:xfrm>
            <a:off x="214892" y="743862"/>
            <a:ext cx="5423200" cy="88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905210">
              <a:lnSpc>
                <a:spcPct val="90000"/>
              </a:lnSpc>
              <a:spcBef>
                <a:spcPts val="900"/>
              </a:spcBef>
              <a:defRPr sz="3861">
                <a:solidFill>
                  <a:srgbClr val="A12E34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for i in range(6):</a:t>
            </a:r>
          </a:p>
        </p:txBody>
      </p:sp>
      <p:sp>
        <p:nvSpPr>
          <p:cNvPr id="1196" name="0"/>
          <p:cNvSpPr/>
          <p:nvPr/>
        </p:nvSpPr>
        <p:spPr>
          <a:xfrm>
            <a:off x="6057675" y="5628019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4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197" name="Content Placeholder 2"/>
          <p:cNvSpPr txBox="1"/>
          <p:nvPr/>
        </p:nvSpPr>
        <p:spPr>
          <a:xfrm>
            <a:off x="4875953" y="5758269"/>
            <a:ext cx="1024036" cy="88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886923" rtl="1">
              <a:lnSpc>
                <a:spcPct val="90000"/>
              </a:lnSpc>
              <a:spcBef>
                <a:spcPts val="900"/>
              </a:spcBef>
              <a:defRPr sz="4074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 =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الگوریتم حریصانه</a:t>
            </a:r>
          </a:p>
        </p:txBody>
      </p:sp>
      <p:sp>
        <p:nvSpPr>
          <p:cNvPr id="1200" name="n[0]=2"/>
          <p:cNvSpPr/>
          <p:nvPr/>
        </p:nvSpPr>
        <p:spPr>
          <a:xfrm>
            <a:off x="10066591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n[0]=2</a:t>
            </a:r>
          </a:p>
        </p:txBody>
      </p:sp>
      <p:sp>
        <p:nvSpPr>
          <p:cNvPr id="1201" name="n[1]=2"/>
          <p:cNvSpPr/>
          <p:nvPr/>
        </p:nvSpPr>
        <p:spPr>
          <a:xfrm>
            <a:off x="7587316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n[1]=2</a:t>
            </a:r>
          </a:p>
        </p:txBody>
      </p:sp>
      <p:sp>
        <p:nvSpPr>
          <p:cNvPr id="1202" name="n[3]=1"/>
          <p:cNvSpPr/>
          <p:nvPr/>
        </p:nvSpPr>
        <p:spPr>
          <a:xfrm>
            <a:off x="3390763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n[3]=1</a:t>
            </a:r>
          </a:p>
        </p:txBody>
      </p:sp>
      <p:sp>
        <p:nvSpPr>
          <p:cNvPr id="1203" name="n[5]=0"/>
          <p:cNvSpPr/>
          <p:nvPr/>
        </p:nvSpPr>
        <p:spPr>
          <a:xfrm>
            <a:off x="184812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n[5]=0</a:t>
            </a:r>
          </a:p>
        </p:txBody>
      </p:sp>
      <p:sp>
        <p:nvSpPr>
          <p:cNvPr id="1204" name="n[2]=0"/>
          <p:cNvSpPr/>
          <p:nvPr/>
        </p:nvSpPr>
        <p:spPr>
          <a:xfrm>
            <a:off x="5362039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n[2]=0</a:t>
            </a:r>
          </a:p>
        </p:txBody>
      </p:sp>
      <p:sp>
        <p:nvSpPr>
          <p:cNvPr id="1205" name="n[4]=1"/>
          <p:cNvSpPr/>
          <p:nvPr/>
        </p:nvSpPr>
        <p:spPr>
          <a:xfrm>
            <a:off x="1660788" y="1657563"/>
            <a:ext cx="1371601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n[4]=1</a:t>
            </a:r>
          </a:p>
        </p:txBody>
      </p:sp>
      <p:sp>
        <p:nvSpPr>
          <p:cNvPr id="1206" name="c[5]=1"/>
          <p:cNvSpPr/>
          <p:nvPr/>
        </p:nvSpPr>
        <p:spPr>
          <a:xfrm>
            <a:off x="202610" y="3251931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23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c[5]=1</a:t>
            </a:r>
          </a:p>
        </p:txBody>
      </p:sp>
      <p:sp>
        <p:nvSpPr>
          <p:cNvPr id="1207" name="c[4]=2"/>
          <p:cNvSpPr/>
          <p:nvPr/>
        </p:nvSpPr>
        <p:spPr>
          <a:xfrm>
            <a:off x="1538886" y="3124931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c[4]=2</a:t>
            </a:r>
          </a:p>
        </p:txBody>
      </p:sp>
      <p:sp>
        <p:nvSpPr>
          <p:cNvPr id="1208" name="c[3]=5"/>
          <p:cNvSpPr/>
          <p:nvPr/>
        </p:nvSpPr>
        <p:spPr>
          <a:xfrm>
            <a:off x="3154562" y="3000705"/>
            <a:ext cx="1778001" cy="1772453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c[3]=5</a:t>
            </a:r>
          </a:p>
        </p:txBody>
      </p:sp>
      <p:sp>
        <p:nvSpPr>
          <p:cNvPr id="1209" name="c[2]=10"/>
          <p:cNvSpPr/>
          <p:nvPr/>
        </p:nvSpPr>
        <p:spPr>
          <a:xfrm>
            <a:off x="4998837" y="2870931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c[2]=10</a:t>
            </a:r>
          </a:p>
        </p:txBody>
      </p:sp>
      <p:sp>
        <p:nvSpPr>
          <p:cNvPr id="1210" name="c[1]=20"/>
          <p:cNvSpPr/>
          <p:nvPr/>
        </p:nvSpPr>
        <p:spPr>
          <a:xfrm>
            <a:off x="7097114" y="2743931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c[1]=20</a:t>
            </a:r>
          </a:p>
        </p:txBody>
      </p:sp>
      <p:sp>
        <p:nvSpPr>
          <p:cNvPr id="1211" name="c[0]=50"/>
          <p:cNvSpPr/>
          <p:nvPr/>
        </p:nvSpPr>
        <p:spPr>
          <a:xfrm>
            <a:off x="9449389" y="2616931"/>
            <a:ext cx="2540001" cy="254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2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c[0]=50</a:t>
            </a:r>
          </a:p>
        </p:txBody>
      </p:sp>
      <p:sp>
        <p:nvSpPr>
          <p:cNvPr id="1212" name="0"/>
          <p:cNvSpPr/>
          <p:nvPr/>
        </p:nvSpPr>
        <p:spPr>
          <a:xfrm>
            <a:off x="6057675" y="5628019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4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213" name="Content Placeholder 2"/>
          <p:cNvSpPr txBox="1"/>
          <p:nvPr/>
        </p:nvSpPr>
        <p:spPr>
          <a:xfrm>
            <a:off x="4875953" y="5758269"/>
            <a:ext cx="1024036" cy="88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886923" rtl="1">
              <a:lnSpc>
                <a:spcPct val="90000"/>
              </a:lnSpc>
              <a:spcBef>
                <a:spcPts val="900"/>
              </a:spcBef>
              <a:defRPr sz="4074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 =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وقت کدزدن :)"/>
          <p:cNvSpPr txBox="1"/>
          <p:nvPr>
            <p:ph type="body" sz="half" idx="1"/>
          </p:nvPr>
        </p:nvSpPr>
        <p:spPr>
          <a:xfrm>
            <a:off x="210663" y="2294841"/>
            <a:ext cx="11770674" cy="2268318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5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وقت کدزدن :)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زبل می‌خواهد کیک بخرد.</a:t>
            </a:r>
          </a:p>
        </p:txBody>
      </p:sp>
      <p:pic>
        <p:nvPicPr>
          <p:cNvPr id="1218" name="3d-cake-with-transparent-background-realistic-birthday-cake-holiday-food-cartoon-creative-design-icon-3d-rendering-png.png" descr="3d-cake-with-transparent-background-realistic-birthday-cake-holiday-food-cartoon-creative-design-icon-3d-rendering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704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9" name="cake-3d-illustration-png-2.png" descr="cake-3d-illustration-png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07000" y="1708427"/>
            <a:ext cx="1778000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0" name="3d-cake-with-transparent-background-realistic-birthday-cake-holiday-food-cartoon-creative-design-icon-3d-rendering-png-2.png" descr="3d-cake-with-transparent-background-realistic-birthday-cake-holiday-food-cartoon-creative-design-icon-3d-rendering-png-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46919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1" name="birthday-cake-5380249-4497598.png" descr="birthday-cake-5380249-449759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66879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2" name="3d-birthday-cake-icon-png-2.png" descr="3d-birthday-cake-icon-png-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712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3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76708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4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92696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هر کیک قیمتی دارد. زبل هم در جیبش مقداری پول دارد.</a:t>
            </a:r>
          </a:p>
        </p:txBody>
      </p:sp>
      <p:sp>
        <p:nvSpPr>
          <p:cNvPr id="1227" name="۱۳"/>
          <p:cNvSpPr/>
          <p:nvPr/>
        </p:nvSpPr>
        <p:spPr>
          <a:xfrm>
            <a:off x="1084067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۱۳</a:t>
            </a:r>
          </a:p>
        </p:txBody>
      </p:sp>
      <p:sp>
        <p:nvSpPr>
          <p:cNvPr id="1228" name="۲۵"/>
          <p:cNvSpPr/>
          <p:nvPr/>
        </p:nvSpPr>
        <p:spPr>
          <a:xfrm>
            <a:off x="912071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۲۵</a:t>
            </a:r>
          </a:p>
        </p:txBody>
      </p:sp>
      <p:sp>
        <p:nvSpPr>
          <p:cNvPr id="1229" name="۴۰"/>
          <p:cNvSpPr/>
          <p:nvPr/>
        </p:nvSpPr>
        <p:spPr>
          <a:xfrm>
            <a:off x="740075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۴۰</a:t>
            </a:r>
          </a:p>
        </p:txBody>
      </p:sp>
      <p:sp>
        <p:nvSpPr>
          <p:cNvPr id="1230" name="۵۳"/>
          <p:cNvSpPr/>
          <p:nvPr/>
        </p:nvSpPr>
        <p:spPr>
          <a:xfrm>
            <a:off x="396083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۵۳</a:t>
            </a:r>
          </a:p>
        </p:txBody>
      </p:sp>
      <p:sp>
        <p:nvSpPr>
          <p:cNvPr id="1231" name="۱۸"/>
          <p:cNvSpPr/>
          <p:nvPr/>
        </p:nvSpPr>
        <p:spPr>
          <a:xfrm>
            <a:off x="52091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۱۸</a:t>
            </a:r>
          </a:p>
        </p:txBody>
      </p:sp>
      <p:sp>
        <p:nvSpPr>
          <p:cNvPr id="1232" name="۳۸"/>
          <p:cNvSpPr/>
          <p:nvPr/>
        </p:nvSpPr>
        <p:spPr>
          <a:xfrm>
            <a:off x="568079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۳۸</a:t>
            </a:r>
          </a:p>
        </p:txBody>
      </p:sp>
      <p:sp>
        <p:nvSpPr>
          <p:cNvPr id="1233" name="۲۳"/>
          <p:cNvSpPr/>
          <p:nvPr/>
        </p:nvSpPr>
        <p:spPr>
          <a:xfrm>
            <a:off x="224087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۲۳</a:t>
            </a:r>
          </a:p>
        </p:txBody>
      </p:sp>
      <p:sp>
        <p:nvSpPr>
          <p:cNvPr id="1234" name="۹۵"/>
          <p:cNvSpPr/>
          <p:nvPr/>
        </p:nvSpPr>
        <p:spPr>
          <a:xfrm>
            <a:off x="6302244" y="5143017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53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۹۵</a:t>
            </a:r>
          </a:p>
        </p:txBody>
      </p:sp>
      <p:sp>
        <p:nvSpPr>
          <p:cNvPr id="1235" name="Content Placeholder 2"/>
          <p:cNvSpPr txBox="1"/>
          <p:nvPr>
            <p:ph type="body" sz="quarter" idx="1"/>
          </p:nvPr>
        </p:nvSpPr>
        <p:spPr>
          <a:xfrm>
            <a:off x="4727705" y="5273268"/>
            <a:ext cx="1436651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پول زبل</a:t>
            </a:r>
          </a:p>
        </p:txBody>
      </p:sp>
      <p:pic>
        <p:nvPicPr>
          <p:cNvPr id="1236" name="3d-cake-with-transparent-background-realistic-birthday-cake-holiday-food-cartoon-creative-design-icon-3d-rendering-png.png" descr="3d-cake-with-transparent-background-realistic-birthday-cake-holiday-food-cartoon-creative-design-icon-3d-rendering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704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7" name="cake-3d-illustration-png-2.png" descr="cake-3d-illustration-png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07000" y="1708427"/>
            <a:ext cx="1778000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8" name="3d-cake-with-transparent-background-realistic-birthday-cake-holiday-food-cartoon-creative-design-icon-3d-rendering-png-2.png" descr="3d-cake-with-transparent-background-realistic-birthday-cake-holiday-food-cartoon-creative-design-icon-3d-rendering-png-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46919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9" name="birthday-cake-5380249-4497598.png" descr="birthday-cake-5380249-449759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66879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0" name="3d-birthday-cake-icon-png-2.png" descr="3d-birthday-cake-icon-png-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712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1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76708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2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92696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pPr>
            <a:r>
              <a:t>زبل می‌خواهد با پولش </a:t>
            </a:r>
            <a:r>
              <a:rPr>
                <a:solidFill>
                  <a:srgbClr val="A12E34"/>
                </a:solidFill>
              </a:rPr>
              <a:t>بیشترین تعداد کیک</a:t>
            </a:r>
            <a:r>
              <a:t> را بخرد.</a:t>
            </a:r>
          </a:p>
        </p:txBody>
      </p:sp>
      <p:sp>
        <p:nvSpPr>
          <p:cNvPr id="1245" name="۱۳"/>
          <p:cNvSpPr/>
          <p:nvPr/>
        </p:nvSpPr>
        <p:spPr>
          <a:xfrm>
            <a:off x="1084067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۱۳</a:t>
            </a:r>
          </a:p>
        </p:txBody>
      </p:sp>
      <p:sp>
        <p:nvSpPr>
          <p:cNvPr id="1246" name="۲۵"/>
          <p:cNvSpPr/>
          <p:nvPr/>
        </p:nvSpPr>
        <p:spPr>
          <a:xfrm>
            <a:off x="912071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۲۵</a:t>
            </a:r>
          </a:p>
        </p:txBody>
      </p:sp>
      <p:sp>
        <p:nvSpPr>
          <p:cNvPr id="1247" name="۴۰"/>
          <p:cNvSpPr/>
          <p:nvPr/>
        </p:nvSpPr>
        <p:spPr>
          <a:xfrm>
            <a:off x="740075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۴۰</a:t>
            </a:r>
          </a:p>
        </p:txBody>
      </p:sp>
      <p:sp>
        <p:nvSpPr>
          <p:cNvPr id="1248" name="۵۳"/>
          <p:cNvSpPr/>
          <p:nvPr/>
        </p:nvSpPr>
        <p:spPr>
          <a:xfrm>
            <a:off x="396083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۵۳</a:t>
            </a:r>
          </a:p>
        </p:txBody>
      </p:sp>
      <p:sp>
        <p:nvSpPr>
          <p:cNvPr id="1249" name="۱۸"/>
          <p:cNvSpPr/>
          <p:nvPr/>
        </p:nvSpPr>
        <p:spPr>
          <a:xfrm>
            <a:off x="52091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۱۸</a:t>
            </a:r>
          </a:p>
        </p:txBody>
      </p:sp>
      <p:sp>
        <p:nvSpPr>
          <p:cNvPr id="1250" name="۳۸"/>
          <p:cNvSpPr/>
          <p:nvPr/>
        </p:nvSpPr>
        <p:spPr>
          <a:xfrm>
            <a:off x="568079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۳۸</a:t>
            </a:r>
          </a:p>
        </p:txBody>
      </p:sp>
      <p:sp>
        <p:nvSpPr>
          <p:cNvPr id="1251" name="۲۳"/>
          <p:cNvSpPr/>
          <p:nvPr/>
        </p:nvSpPr>
        <p:spPr>
          <a:xfrm>
            <a:off x="224087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۲۳</a:t>
            </a:r>
          </a:p>
        </p:txBody>
      </p:sp>
      <p:sp>
        <p:nvSpPr>
          <p:cNvPr id="1252" name="۹۵"/>
          <p:cNvSpPr/>
          <p:nvPr/>
        </p:nvSpPr>
        <p:spPr>
          <a:xfrm>
            <a:off x="6302244" y="5143017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53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۹۵</a:t>
            </a:r>
          </a:p>
        </p:txBody>
      </p:sp>
      <p:sp>
        <p:nvSpPr>
          <p:cNvPr id="1253" name="Content Placeholder 2"/>
          <p:cNvSpPr txBox="1"/>
          <p:nvPr>
            <p:ph type="body" sz="quarter" idx="1"/>
          </p:nvPr>
        </p:nvSpPr>
        <p:spPr>
          <a:xfrm>
            <a:off x="4727705" y="5273268"/>
            <a:ext cx="1436651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پول زبل</a:t>
            </a:r>
          </a:p>
        </p:txBody>
      </p:sp>
      <p:pic>
        <p:nvPicPr>
          <p:cNvPr id="1254" name="3d-cake-with-transparent-background-realistic-birthday-cake-holiday-food-cartoon-creative-design-icon-3d-rendering-png.png" descr="3d-cake-with-transparent-background-realistic-birthday-cake-holiday-food-cartoon-creative-design-icon-3d-rendering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704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5" name="cake-3d-illustration-png-2.png" descr="cake-3d-illustration-png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07000" y="1708427"/>
            <a:ext cx="1778000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6" name="3d-cake-with-transparent-background-realistic-birthday-cake-holiday-food-cartoon-creative-design-icon-3d-rendering-png-2.png" descr="3d-cake-with-transparent-background-realistic-birthday-cake-holiday-food-cartoon-creative-design-icon-3d-rendering-png-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46919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7" name="birthday-cake-5380249-4497598.png" descr="birthday-cake-5380249-449759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66879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8" name="3d-birthday-cake-icon-png-2.png" descr="3d-birthday-cake-icon-png-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712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9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76708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0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92696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ابتدا کیک‌ها را به ترتیب قیمت مرتب می‌کند.</a:t>
            </a:r>
          </a:p>
        </p:txBody>
      </p:sp>
      <p:sp>
        <p:nvSpPr>
          <p:cNvPr id="1263" name="۵۳"/>
          <p:cNvSpPr/>
          <p:nvPr/>
        </p:nvSpPr>
        <p:spPr>
          <a:xfrm>
            <a:off x="1084067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۵۳</a:t>
            </a:r>
          </a:p>
        </p:txBody>
      </p:sp>
      <p:sp>
        <p:nvSpPr>
          <p:cNvPr id="1264" name="۴۰"/>
          <p:cNvSpPr/>
          <p:nvPr/>
        </p:nvSpPr>
        <p:spPr>
          <a:xfrm>
            <a:off x="912071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۴۰</a:t>
            </a:r>
          </a:p>
        </p:txBody>
      </p:sp>
      <p:sp>
        <p:nvSpPr>
          <p:cNvPr id="1265" name="۳۸"/>
          <p:cNvSpPr/>
          <p:nvPr/>
        </p:nvSpPr>
        <p:spPr>
          <a:xfrm>
            <a:off x="740075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۳۸</a:t>
            </a:r>
          </a:p>
        </p:txBody>
      </p:sp>
      <p:sp>
        <p:nvSpPr>
          <p:cNvPr id="1266" name="۲۳"/>
          <p:cNvSpPr/>
          <p:nvPr/>
        </p:nvSpPr>
        <p:spPr>
          <a:xfrm>
            <a:off x="396083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۲۳</a:t>
            </a:r>
          </a:p>
        </p:txBody>
      </p:sp>
      <p:sp>
        <p:nvSpPr>
          <p:cNvPr id="1267" name="۱۳"/>
          <p:cNvSpPr/>
          <p:nvPr/>
        </p:nvSpPr>
        <p:spPr>
          <a:xfrm>
            <a:off x="52091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۱۳</a:t>
            </a:r>
          </a:p>
        </p:txBody>
      </p:sp>
      <p:sp>
        <p:nvSpPr>
          <p:cNvPr id="1268" name="۲۵"/>
          <p:cNvSpPr/>
          <p:nvPr/>
        </p:nvSpPr>
        <p:spPr>
          <a:xfrm>
            <a:off x="568079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۲۵</a:t>
            </a:r>
          </a:p>
        </p:txBody>
      </p:sp>
      <p:sp>
        <p:nvSpPr>
          <p:cNvPr id="1269" name="۱۸"/>
          <p:cNvSpPr/>
          <p:nvPr/>
        </p:nvSpPr>
        <p:spPr>
          <a:xfrm>
            <a:off x="224087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۱۸</a:t>
            </a:r>
          </a:p>
        </p:txBody>
      </p:sp>
      <p:sp>
        <p:nvSpPr>
          <p:cNvPr id="1270" name="۹۵"/>
          <p:cNvSpPr/>
          <p:nvPr/>
        </p:nvSpPr>
        <p:spPr>
          <a:xfrm>
            <a:off x="6302244" y="5143017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53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۹۵</a:t>
            </a:r>
          </a:p>
        </p:txBody>
      </p:sp>
      <p:sp>
        <p:nvSpPr>
          <p:cNvPr id="1271" name="Content Placeholder 2"/>
          <p:cNvSpPr txBox="1"/>
          <p:nvPr>
            <p:ph type="body" sz="quarter" idx="1"/>
          </p:nvPr>
        </p:nvSpPr>
        <p:spPr>
          <a:xfrm>
            <a:off x="4727705" y="5273268"/>
            <a:ext cx="1436651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پول زبل</a:t>
            </a:r>
          </a:p>
        </p:txBody>
      </p:sp>
      <p:pic>
        <p:nvPicPr>
          <p:cNvPr id="1272" name="3d-cake-with-transparent-background-realistic-birthday-cake-holiday-food-cartoon-creative-design-icon-3d-rendering-png.png" descr="3d-cake-with-transparent-background-realistic-birthday-cake-holiday-food-cartoon-creative-design-icon-3d-rendering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66879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3" name="cake-3d-illustration-png-2.png" descr="cake-3d-illustration-png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2696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4" name="3d-cake-with-transparent-background-realistic-birthday-cake-holiday-food-cartoon-creative-design-icon-3d-rendering-png-2.png" descr="3d-cake-with-transparent-background-realistic-birthday-cake-holiday-food-cartoon-creative-design-icon-3d-rendering-png-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07000" y="1708427"/>
            <a:ext cx="1778000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5" name="birthday-cake-5380249-4497598.png" descr="birthday-cake-5380249-449759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12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6" name="3d-birthday-cake-icon-png-2.png" descr="3d-birthday-cake-icon-png-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6708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7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48704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8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646919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سپس به صورت حریصانه، کیک با کم‌ترین قیمت را می‌خرد.</a:t>
            </a:r>
          </a:p>
        </p:txBody>
      </p:sp>
      <p:sp>
        <p:nvSpPr>
          <p:cNvPr id="1281" name="۵۳"/>
          <p:cNvSpPr/>
          <p:nvPr/>
        </p:nvSpPr>
        <p:spPr>
          <a:xfrm>
            <a:off x="1084067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۵۳</a:t>
            </a:r>
          </a:p>
        </p:txBody>
      </p:sp>
      <p:sp>
        <p:nvSpPr>
          <p:cNvPr id="1282" name="۴۰"/>
          <p:cNvSpPr/>
          <p:nvPr/>
        </p:nvSpPr>
        <p:spPr>
          <a:xfrm>
            <a:off x="912071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۴۰</a:t>
            </a:r>
          </a:p>
        </p:txBody>
      </p:sp>
      <p:sp>
        <p:nvSpPr>
          <p:cNvPr id="1283" name="۳۸"/>
          <p:cNvSpPr/>
          <p:nvPr/>
        </p:nvSpPr>
        <p:spPr>
          <a:xfrm>
            <a:off x="740075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۳۸</a:t>
            </a:r>
          </a:p>
        </p:txBody>
      </p:sp>
      <p:sp>
        <p:nvSpPr>
          <p:cNvPr id="1284" name="۲۳"/>
          <p:cNvSpPr/>
          <p:nvPr/>
        </p:nvSpPr>
        <p:spPr>
          <a:xfrm>
            <a:off x="396083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۲۳</a:t>
            </a:r>
          </a:p>
        </p:txBody>
      </p:sp>
      <p:sp>
        <p:nvSpPr>
          <p:cNvPr id="1285" name="۱۳"/>
          <p:cNvSpPr/>
          <p:nvPr/>
        </p:nvSpPr>
        <p:spPr>
          <a:xfrm>
            <a:off x="52091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۱۳</a:t>
            </a:r>
          </a:p>
        </p:txBody>
      </p:sp>
      <p:sp>
        <p:nvSpPr>
          <p:cNvPr id="1286" name="۲۵"/>
          <p:cNvSpPr/>
          <p:nvPr/>
        </p:nvSpPr>
        <p:spPr>
          <a:xfrm>
            <a:off x="568079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۲۵</a:t>
            </a:r>
          </a:p>
        </p:txBody>
      </p:sp>
      <p:sp>
        <p:nvSpPr>
          <p:cNvPr id="1287" name="۱۸"/>
          <p:cNvSpPr/>
          <p:nvPr/>
        </p:nvSpPr>
        <p:spPr>
          <a:xfrm>
            <a:off x="224087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۱۸</a:t>
            </a:r>
          </a:p>
        </p:txBody>
      </p:sp>
      <p:sp>
        <p:nvSpPr>
          <p:cNvPr id="1288" name="۹۵"/>
          <p:cNvSpPr/>
          <p:nvPr/>
        </p:nvSpPr>
        <p:spPr>
          <a:xfrm>
            <a:off x="6302244" y="5143017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53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۹۵</a:t>
            </a:r>
          </a:p>
        </p:txBody>
      </p:sp>
      <p:sp>
        <p:nvSpPr>
          <p:cNvPr id="1289" name="Content Placeholder 2"/>
          <p:cNvSpPr txBox="1"/>
          <p:nvPr>
            <p:ph type="body" sz="quarter" idx="1"/>
          </p:nvPr>
        </p:nvSpPr>
        <p:spPr>
          <a:xfrm>
            <a:off x="4727705" y="5273268"/>
            <a:ext cx="1436651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پول زبل</a:t>
            </a:r>
          </a:p>
        </p:txBody>
      </p:sp>
      <p:pic>
        <p:nvPicPr>
          <p:cNvPr id="1290" name="3d-cake-with-transparent-background-realistic-birthday-cake-holiday-food-cartoon-creative-design-icon-3d-rendering-png.png" descr="3d-cake-with-transparent-background-realistic-birthday-cake-holiday-food-cartoon-creative-design-icon-3d-rendering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66879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1" name="cake-3d-illustration-png-2.png" descr="cake-3d-illustration-png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2696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2" name="3d-cake-with-transparent-background-realistic-birthday-cake-holiday-food-cartoon-creative-design-icon-3d-rendering-png-2.png" descr="3d-cake-with-transparent-background-realistic-birthday-cake-holiday-food-cartoon-creative-design-icon-3d-rendering-png-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07000" y="1708427"/>
            <a:ext cx="1778000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3" name="birthday-cake-5380249-4497598.png" descr="birthday-cake-5380249-449759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12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4" name="3d-birthday-cake-icon-png-2.png" descr="3d-birthday-cake-icon-png-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6708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5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48704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6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646919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97" name="Rounded Rectangle"/>
          <p:cNvSpPr/>
          <p:nvPr/>
        </p:nvSpPr>
        <p:spPr>
          <a:xfrm>
            <a:off x="121374" y="1433405"/>
            <a:ext cx="1629493" cy="3437892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برای این مشتری حداقل تعداد سکه چیست؟</a:t>
            </a:r>
          </a:p>
        </p:txBody>
      </p:sp>
      <p:sp>
        <p:nvSpPr>
          <p:cNvPr id="210" name="Content Placeholder 2"/>
          <p:cNvSpPr txBox="1"/>
          <p:nvPr>
            <p:ph type="body" sz="quarter" idx="1"/>
          </p:nvPr>
        </p:nvSpPr>
        <p:spPr>
          <a:xfrm>
            <a:off x="3176094" y="4976278"/>
            <a:ext cx="4377548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باقیمانده‌ی پول مشتری</a:t>
            </a:r>
          </a:p>
        </p:txBody>
      </p:sp>
      <p:sp>
        <p:nvSpPr>
          <p:cNvPr id="211" name="۳۴"/>
          <p:cNvSpPr/>
          <p:nvPr/>
        </p:nvSpPr>
        <p:spPr>
          <a:xfrm>
            <a:off x="7691530" y="4846027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52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۳۴</a:t>
            </a:r>
          </a:p>
        </p:txBody>
      </p:sp>
      <p:sp>
        <p:nvSpPr>
          <p:cNvPr id="212" name="۰"/>
          <p:cNvSpPr/>
          <p:nvPr/>
        </p:nvSpPr>
        <p:spPr>
          <a:xfrm>
            <a:off x="10304183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213" name="۱"/>
          <p:cNvSpPr/>
          <p:nvPr/>
        </p:nvSpPr>
        <p:spPr>
          <a:xfrm>
            <a:off x="7824908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214" name="۰"/>
          <p:cNvSpPr/>
          <p:nvPr/>
        </p:nvSpPr>
        <p:spPr>
          <a:xfrm>
            <a:off x="3628356" y="1213063"/>
            <a:ext cx="830412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215" name="۰"/>
          <p:cNvSpPr/>
          <p:nvPr/>
        </p:nvSpPr>
        <p:spPr>
          <a:xfrm>
            <a:off x="422404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216" name="۱"/>
          <p:cNvSpPr/>
          <p:nvPr/>
        </p:nvSpPr>
        <p:spPr>
          <a:xfrm>
            <a:off x="5599631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217" name="۲"/>
          <p:cNvSpPr/>
          <p:nvPr/>
        </p:nvSpPr>
        <p:spPr>
          <a:xfrm>
            <a:off x="1898380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218" name="۱"/>
          <p:cNvSpPr/>
          <p:nvPr/>
        </p:nvSpPr>
        <p:spPr>
          <a:xfrm>
            <a:off x="202610" y="2807431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219" name="۲"/>
          <p:cNvSpPr/>
          <p:nvPr/>
        </p:nvSpPr>
        <p:spPr>
          <a:xfrm>
            <a:off x="1538886" y="2680431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220" name="۵"/>
          <p:cNvSpPr/>
          <p:nvPr/>
        </p:nvSpPr>
        <p:spPr>
          <a:xfrm>
            <a:off x="3154562" y="2556205"/>
            <a:ext cx="1778001" cy="1772453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221" name="۱۰"/>
          <p:cNvSpPr/>
          <p:nvPr/>
        </p:nvSpPr>
        <p:spPr>
          <a:xfrm>
            <a:off x="4998837" y="2426431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222" name="۲۰"/>
          <p:cNvSpPr/>
          <p:nvPr/>
        </p:nvSpPr>
        <p:spPr>
          <a:xfrm>
            <a:off x="7097114" y="2299431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۲۰</a:t>
            </a:r>
          </a:p>
        </p:txBody>
      </p:sp>
      <p:sp>
        <p:nvSpPr>
          <p:cNvPr id="223" name="۵۰"/>
          <p:cNvSpPr/>
          <p:nvPr/>
        </p:nvSpPr>
        <p:spPr>
          <a:xfrm>
            <a:off x="9449389" y="2172431"/>
            <a:ext cx="2540001" cy="254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سپس به صورت حریصانه، کیک با کم‌ترین قیمت را می‌خرد.</a:t>
            </a:r>
          </a:p>
        </p:txBody>
      </p:sp>
      <p:sp>
        <p:nvSpPr>
          <p:cNvPr id="1300" name="۵۳"/>
          <p:cNvSpPr/>
          <p:nvPr/>
        </p:nvSpPr>
        <p:spPr>
          <a:xfrm>
            <a:off x="1084067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۵۳</a:t>
            </a:r>
          </a:p>
        </p:txBody>
      </p:sp>
      <p:sp>
        <p:nvSpPr>
          <p:cNvPr id="1301" name="۴۰"/>
          <p:cNvSpPr/>
          <p:nvPr/>
        </p:nvSpPr>
        <p:spPr>
          <a:xfrm>
            <a:off x="912071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۴۰</a:t>
            </a:r>
          </a:p>
        </p:txBody>
      </p:sp>
      <p:sp>
        <p:nvSpPr>
          <p:cNvPr id="1302" name="۳۸"/>
          <p:cNvSpPr/>
          <p:nvPr/>
        </p:nvSpPr>
        <p:spPr>
          <a:xfrm>
            <a:off x="740075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۳۸</a:t>
            </a:r>
          </a:p>
        </p:txBody>
      </p:sp>
      <p:sp>
        <p:nvSpPr>
          <p:cNvPr id="1303" name="۲۳"/>
          <p:cNvSpPr/>
          <p:nvPr/>
        </p:nvSpPr>
        <p:spPr>
          <a:xfrm>
            <a:off x="396083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۲۳</a:t>
            </a:r>
          </a:p>
        </p:txBody>
      </p:sp>
      <p:sp>
        <p:nvSpPr>
          <p:cNvPr id="1304" name="۱۳"/>
          <p:cNvSpPr/>
          <p:nvPr/>
        </p:nvSpPr>
        <p:spPr>
          <a:xfrm>
            <a:off x="52091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۱۳</a:t>
            </a:r>
          </a:p>
        </p:txBody>
      </p:sp>
      <p:sp>
        <p:nvSpPr>
          <p:cNvPr id="1305" name="۲۵"/>
          <p:cNvSpPr/>
          <p:nvPr/>
        </p:nvSpPr>
        <p:spPr>
          <a:xfrm>
            <a:off x="568079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۲۵</a:t>
            </a:r>
          </a:p>
        </p:txBody>
      </p:sp>
      <p:sp>
        <p:nvSpPr>
          <p:cNvPr id="1306" name="۱۸"/>
          <p:cNvSpPr/>
          <p:nvPr/>
        </p:nvSpPr>
        <p:spPr>
          <a:xfrm>
            <a:off x="224087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۱۸</a:t>
            </a:r>
          </a:p>
        </p:txBody>
      </p:sp>
      <p:sp>
        <p:nvSpPr>
          <p:cNvPr id="1307" name="۸۲"/>
          <p:cNvSpPr/>
          <p:nvPr/>
        </p:nvSpPr>
        <p:spPr>
          <a:xfrm>
            <a:off x="6302244" y="5143017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53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۸۲</a:t>
            </a:r>
          </a:p>
        </p:txBody>
      </p:sp>
      <p:sp>
        <p:nvSpPr>
          <p:cNvPr id="1308" name="Content Placeholder 2"/>
          <p:cNvSpPr txBox="1"/>
          <p:nvPr>
            <p:ph type="body" sz="quarter" idx="1"/>
          </p:nvPr>
        </p:nvSpPr>
        <p:spPr>
          <a:xfrm>
            <a:off x="2587724" y="5273268"/>
            <a:ext cx="3576632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باقی‌مانده‌ی پول زبل</a:t>
            </a:r>
          </a:p>
        </p:txBody>
      </p:sp>
      <p:pic>
        <p:nvPicPr>
          <p:cNvPr id="1309" name="3d-cake-with-transparent-background-realistic-birthday-cake-holiday-food-cartoon-creative-design-icon-3d-rendering-png.png" descr="3d-cake-with-transparent-background-realistic-birthday-cake-holiday-food-cartoon-creative-design-icon-3d-rendering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66879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0" name="cake-3d-illustration-png-2.png" descr="cake-3d-illustration-png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2696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1" name="3d-cake-with-transparent-background-realistic-birthday-cake-holiday-food-cartoon-creative-design-icon-3d-rendering-png-2.png" descr="3d-cake-with-transparent-background-realistic-birthday-cake-holiday-food-cartoon-creative-design-icon-3d-rendering-png-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07000" y="1708427"/>
            <a:ext cx="1778000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2" name="birthday-cake-5380249-4497598.png" descr="birthday-cake-5380249-449759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12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3" name="3d-birthday-cake-icon-png-2.png" descr="3d-birthday-cake-icon-png-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6708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4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48704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5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646919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6" name="Rounded Rectangle"/>
          <p:cNvSpPr/>
          <p:nvPr/>
        </p:nvSpPr>
        <p:spPr>
          <a:xfrm>
            <a:off x="121374" y="1433405"/>
            <a:ext cx="1629493" cy="3437892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و همین‌کار را تکرار می‌کند...</a:t>
            </a:r>
          </a:p>
        </p:txBody>
      </p:sp>
      <p:sp>
        <p:nvSpPr>
          <p:cNvPr id="1319" name="۵۳"/>
          <p:cNvSpPr/>
          <p:nvPr/>
        </p:nvSpPr>
        <p:spPr>
          <a:xfrm>
            <a:off x="1084067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۵۳</a:t>
            </a:r>
          </a:p>
        </p:txBody>
      </p:sp>
      <p:sp>
        <p:nvSpPr>
          <p:cNvPr id="1320" name="۴۰"/>
          <p:cNvSpPr/>
          <p:nvPr/>
        </p:nvSpPr>
        <p:spPr>
          <a:xfrm>
            <a:off x="912071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۴۰</a:t>
            </a:r>
          </a:p>
        </p:txBody>
      </p:sp>
      <p:sp>
        <p:nvSpPr>
          <p:cNvPr id="1321" name="۳۸"/>
          <p:cNvSpPr/>
          <p:nvPr/>
        </p:nvSpPr>
        <p:spPr>
          <a:xfrm>
            <a:off x="740075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۳۸</a:t>
            </a:r>
          </a:p>
        </p:txBody>
      </p:sp>
      <p:sp>
        <p:nvSpPr>
          <p:cNvPr id="1322" name="۲۳"/>
          <p:cNvSpPr/>
          <p:nvPr/>
        </p:nvSpPr>
        <p:spPr>
          <a:xfrm>
            <a:off x="396083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۲۳</a:t>
            </a:r>
          </a:p>
        </p:txBody>
      </p:sp>
      <p:sp>
        <p:nvSpPr>
          <p:cNvPr id="1323" name="۱۳"/>
          <p:cNvSpPr/>
          <p:nvPr/>
        </p:nvSpPr>
        <p:spPr>
          <a:xfrm>
            <a:off x="52091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۱۳</a:t>
            </a:r>
          </a:p>
        </p:txBody>
      </p:sp>
      <p:sp>
        <p:nvSpPr>
          <p:cNvPr id="1324" name="۲۵"/>
          <p:cNvSpPr/>
          <p:nvPr/>
        </p:nvSpPr>
        <p:spPr>
          <a:xfrm>
            <a:off x="568079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۲۵</a:t>
            </a:r>
          </a:p>
        </p:txBody>
      </p:sp>
      <p:sp>
        <p:nvSpPr>
          <p:cNvPr id="1325" name="۱۸"/>
          <p:cNvSpPr/>
          <p:nvPr/>
        </p:nvSpPr>
        <p:spPr>
          <a:xfrm>
            <a:off x="224087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۱۸</a:t>
            </a:r>
          </a:p>
        </p:txBody>
      </p:sp>
      <p:sp>
        <p:nvSpPr>
          <p:cNvPr id="1326" name="۸۲"/>
          <p:cNvSpPr/>
          <p:nvPr/>
        </p:nvSpPr>
        <p:spPr>
          <a:xfrm>
            <a:off x="6302244" y="5143017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53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۸۲</a:t>
            </a:r>
          </a:p>
        </p:txBody>
      </p:sp>
      <p:sp>
        <p:nvSpPr>
          <p:cNvPr id="1327" name="Content Placeholder 2"/>
          <p:cNvSpPr txBox="1"/>
          <p:nvPr>
            <p:ph type="body" sz="quarter" idx="1"/>
          </p:nvPr>
        </p:nvSpPr>
        <p:spPr>
          <a:xfrm>
            <a:off x="2587724" y="5273268"/>
            <a:ext cx="3576632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باقی‌مانده‌ی پول زبل</a:t>
            </a:r>
          </a:p>
        </p:txBody>
      </p:sp>
      <p:pic>
        <p:nvPicPr>
          <p:cNvPr id="1328" name="3d-cake-with-transparent-background-realistic-birthday-cake-holiday-food-cartoon-creative-design-icon-3d-rendering-png.png" descr="3d-cake-with-transparent-background-realistic-birthday-cake-holiday-food-cartoon-creative-design-icon-3d-rendering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66879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9" name="cake-3d-illustration-png-2.png" descr="cake-3d-illustration-png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2696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0" name="3d-cake-with-transparent-background-realistic-birthday-cake-holiday-food-cartoon-creative-design-icon-3d-rendering-png-2.png" descr="3d-cake-with-transparent-background-realistic-birthday-cake-holiday-food-cartoon-creative-design-icon-3d-rendering-png-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07000" y="1708427"/>
            <a:ext cx="1778000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1" name="birthday-cake-5380249-4497598.png" descr="birthday-cake-5380249-449759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12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2" name="3d-birthday-cake-icon-png-2.png" descr="3d-birthday-cake-icon-png-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6708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3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48704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4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646919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35" name="Rounded Rectangle"/>
          <p:cNvSpPr/>
          <p:nvPr/>
        </p:nvSpPr>
        <p:spPr>
          <a:xfrm>
            <a:off x="121374" y="1433405"/>
            <a:ext cx="1629493" cy="3437892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و همین‌کار را تکرار می‌کند...</a:t>
            </a:r>
          </a:p>
        </p:txBody>
      </p:sp>
      <p:sp>
        <p:nvSpPr>
          <p:cNvPr id="1338" name="۵۳"/>
          <p:cNvSpPr/>
          <p:nvPr/>
        </p:nvSpPr>
        <p:spPr>
          <a:xfrm>
            <a:off x="1084067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۵۳</a:t>
            </a:r>
          </a:p>
        </p:txBody>
      </p:sp>
      <p:sp>
        <p:nvSpPr>
          <p:cNvPr id="1339" name="۴۰"/>
          <p:cNvSpPr/>
          <p:nvPr/>
        </p:nvSpPr>
        <p:spPr>
          <a:xfrm>
            <a:off x="912071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۴۰</a:t>
            </a:r>
          </a:p>
        </p:txBody>
      </p:sp>
      <p:sp>
        <p:nvSpPr>
          <p:cNvPr id="1340" name="۳۸"/>
          <p:cNvSpPr/>
          <p:nvPr/>
        </p:nvSpPr>
        <p:spPr>
          <a:xfrm>
            <a:off x="740075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۳۸</a:t>
            </a:r>
          </a:p>
        </p:txBody>
      </p:sp>
      <p:sp>
        <p:nvSpPr>
          <p:cNvPr id="1341" name="۲۳"/>
          <p:cNvSpPr/>
          <p:nvPr/>
        </p:nvSpPr>
        <p:spPr>
          <a:xfrm>
            <a:off x="396083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۲۳</a:t>
            </a:r>
          </a:p>
        </p:txBody>
      </p:sp>
      <p:sp>
        <p:nvSpPr>
          <p:cNvPr id="1342" name="۱۳"/>
          <p:cNvSpPr/>
          <p:nvPr/>
        </p:nvSpPr>
        <p:spPr>
          <a:xfrm>
            <a:off x="52091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۱۳</a:t>
            </a:r>
          </a:p>
        </p:txBody>
      </p:sp>
      <p:sp>
        <p:nvSpPr>
          <p:cNvPr id="1343" name="۲۵"/>
          <p:cNvSpPr/>
          <p:nvPr/>
        </p:nvSpPr>
        <p:spPr>
          <a:xfrm>
            <a:off x="568079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۲۵</a:t>
            </a:r>
          </a:p>
        </p:txBody>
      </p:sp>
      <p:sp>
        <p:nvSpPr>
          <p:cNvPr id="1344" name="۱۸"/>
          <p:cNvSpPr/>
          <p:nvPr/>
        </p:nvSpPr>
        <p:spPr>
          <a:xfrm>
            <a:off x="224087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۱۸</a:t>
            </a:r>
          </a:p>
        </p:txBody>
      </p:sp>
      <p:sp>
        <p:nvSpPr>
          <p:cNvPr id="1345" name="۸۲"/>
          <p:cNvSpPr/>
          <p:nvPr/>
        </p:nvSpPr>
        <p:spPr>
          <a:xfrm>
            <a:off x="6302244" y="5143017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53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۸۲</a:t>
            </a:r>
          </a:p>
        </p:txBody>
      </p:sp>
      <p:sp>
        <p:nvSpPr>
          <p:cNvPr id="1346" name="Content Placeholder 2"/>
          <p:cNvSpPr txBox="1"/>
          <p:nvPr>
            <p:ph type="body" sz="quarter" idx="1"/>
          </p:nvPr>
        </p:nvSpPr>
        <p:spPr>
          <a:xfrm>
            <a:off x="2587724" y="5273268"/>
            <a:ext cx="3576632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باقی‌مانده‌ی پول زبل</a:t>
            </a:r>
          </a:p>
        </p:txBody>
      </p:sp>
      <p:pic>
        <p:nvPicPr>
          <p:cNvPr id="1347" name="3d-cake-with-transparent-background-realistic-birthday-cake-holiday-food-cartoon-creative-design-icon-3d-rendering-png.png" descr="3d-cake-with-transparent-background-realistic-birthday-cake-holiday-food-cartoon-creative-design-icon-3d-rendering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66879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8" name="cake-3d-illustration-png-2.png" descr="cake-3d-illustration-png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2696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9" name="3d-cake-with-transparent-background-realistic-birthday-cake-holiday-food-cartoon-creative-design-icon-3d-rendering-png-2.png" descr="3d-cake-with-transparent-background-realistic-birthday-cake-holiday-food-cartoon-creative-design-icon-3d-rendering-png-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07000" y="1708427"/>
            <a:ext cx="1778000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0" name="birthday-cake-5380249-4497598.png" descr="birthday-cake-5380249-449759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12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1" name="3d-birthday-cake-icon-png-2.png" descr="3d-birthday-cake-icon-png-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6708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2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48704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3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646919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54" name="Rounded Rectangle"/>
          <p:cNvSpPr/>
          <p:nvPr/>
        </p:nvSpPr>
        <p:spPr>
          <a:xfrm>
            <a:off x="121374" y="1433405"/>
            <a:ext cx="1629493" cy="3437892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  <p:sp>
        <p:nvSpPr>
          <p:cNvPr id="1355" name="Rounded Rectangle"/>
          <p:cNvSpPr/>
          <p:nvPr/>
        </p:nvSpPr>
        <p:spPr>
          <a:xfrm>
            <a:off x="1841333" y="1433405"/>
            <a:ext cx="1629494" cy="3437892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و همین‌کار را تکرار می‌کند...</a:t>
            </a:r>
          </a:p>
        </p:txBody>
      </p:sp>
      <p:sp>
        <p:nvSpPr>
          <p:cNvPr id="1358" name="۵۳"/>
          <p:cNvSpPr/>
          <p:nvPr/>
        </p:nvSpPr>
        <p:spPr>
          <a:xfrm>
            <a:off x="1084067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۵۳</a:t>
            </a:r>
          </a:p>
        </p:txBody>
      </p:sp>
      <p:sp>
        <p:nvSpPr>
          <p:cNvPr id="1359" name="۴۰"/>
          <p:cNvSpPr/>
          <p:nvPr/>
        </p:nvSpPr>
        <p:spPr>
          <a:xfrm>
            <a:off x="912071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۴۰</a:t>
            </a:r>
          </a:p>
        </p:txBody>
      </p:sp>
      <p:sp>
        <p:nvSpPr>
          <p:cNvPr id="1360" name="۳۸"/>
          <p:cNvSpPr/>
          <p:nvPr/>
        </p:nvSpPr>
        <p:spPr>
          <a:xfrm>
            <a:off x="740075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۳۸</a:t>
            </a:r>
          </a:p>
        </p:txBody>
      </p:sp>
      <p:sp>
        <p:nvSpPr>
          <p:cNvPr id="1361" name="۲۳"/>
          <p:cNvSpPr/>
          <p:nvPr/>
        </p:nvSpPr>
        <p:spPr>
          <a:xfrm>
            <a:off x="396083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۲۳</a:t>
            </a:r>
          </a:p>
        </p:txBody>
      </p:sp>
      <p:sp>
        <p:nvSpPr>
          <p:cNvPr id="1362" name="۱۳"/>
          <p:cNvSpPr/>
          <p:nvPr/>
        </p:nvSpPr>
        <p:spPr>
          <a:xfrm>
            <a:off x="52091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۱۳</a:t>
            </a:r>
          </a:p>
        </p:txBody>
      </p:sp>
      <p:sp>
        <p:nvSpPr>
          <p:cNvPr id="1363" name="۲۵"/>
          <p:cNvSpPr/>
          <p:nvPr/>
        </p:nvSpPr>
        <p:spPr>
          <a:xfrm>
            <a:off x="568079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۲۵</a:t>
            </a:r>
          </a:p>
        </p:txBody>
      </p:sp>
      <p:sp>
        <p:nvSpPr>
          <p:cNvPr id="1364" name="۱۸"/>
          <p:cNvSpPr/>
          <p:nvPr/>
        </p:nvSpPr>
        <p:spPr>
          <a:xfrm>
            <a:off x="224087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۱۸</a:t>
            </a:r>
          </a:p>
        </p:txBody>
      </p:sp>
      <p:sp>
        <p:nvSpPr>
          <p:cNvPr id="1365" name="۶۴"/>
          <p:cNvSpPr/>
          <p:nvPr/>
        </p:nvSpPr>
        <p:spPr>
          <a:xfrm>
            <a:off x="6302244" y="5143017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53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۶۴</a:t>
            </a:r>
          </a:p>
        </p:txBody>
      </p:sp>
      <p:sp>
        <p:nvSpPr>
          <p:cNvPr id="1366" name="Content Placeholder 2"/>
          <p:cNvSpPr txBox="1"/>
          <p:nvPr>
            <p:ph type="body" sz="quarter" idx="1"/>
          </p:nvPr>
        </p:nvSpPr>
        <p:spPr>
          <a:xfrm>
            <a:off x="2587724" y="5273268"/>
            <a:ext cx="3576632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باقی‌مانده‌ی پول زبل</a:t>
            </a:r>
          </a:p>
        </p:txBody>
      </p:sp>
      <p:pic>
        <p:nvPicPr>
          <p:cNvPr id="1367" name="3d-cake-with-transparent-background-realistic-birthday-cake-holiday-food-cartoon-creative-design-icon-3d-rendering-png.png" descr="3d-cake-with-transparent-background-realistic-birthday-cake-holiday-food-cartoon-creative-design-icon-3d-rendering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66879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8" name="cake-3d-illustration-png-2.png" descr="cake-3d-illustration-png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2696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9" name="3d-cake-with-transparent-background-realistic-birthday-cake-holiday-food-cartoon-creative-design-icon-3d-rendering-png-2.png" descr="3d-cake-with-transparent-background-realistic-birthday-cake-holiday-food-cartoon-creative-design-icon-3d-rendering-png-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07000" y="1708427"/>
            <a:ext cx="1778000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0" name="birthday-cake-5380249-4497598.png" descr="birthday-cake-5380249-449759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12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1" name="3d-birthday-cake-icon-png-2.png" descr="3d-birthday-cake-icon-png-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6708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2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48704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3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646919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74" name="Rounded Rectangle"/>
          <p:cNvSpPr/>
          <p:nvPr/>
        </p:nvSpPr>
        <p:spPr>
          <a:xfrm>
            <a:off x="121374" y="1433405"/>
            <a:ext cx="1629493" cy="3437892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  <p:sp>
        <p:nvSpPr>
          <p:cNvPr id="1375" name="Rounded Rectangle"/>
          <p:cNvSpPr/>
          <p:nvPr/>
        </p:nvSpPr>
        <p:spPr>
          <a:xfrm>
            <a:off x="1841333" y="1433405"/>
            <a:ext cx="1629494" cy="3437892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و همین‌کار را تکرار می‌کند...</a:t>
            </a:r>
          </a:p>
        </p:txBody>
      </p:sp>
      <p:sp>
        <p:nvSpPr>
          <p:cNvPr id="1378" name="۵۳"/>
          <p:cNvSpPr/>
          <p:nvPr/>
        </p:nvSpPr>
        <p:spPr>
          <a:xfrm>
            <a:off x="1084067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۵۳</a:t>
            </a:r>
          </a:p>
        </p:txBody>
      </p:sp>
      <p:sp>
        <p:nvSpPr>
          <p:cNvPr id="1379" name="۴۰"/>
          <p:cNvSpPr/>
          <p:nvPr/>
        </p:nvSpPr>
        <p:spPr>
          <a:xfrm>
            <a:off x="912071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۴۰</a:t>
            </a:r>
          </a:p>
        </p:txBody>
      </p:sp>
      <p:sp>
        <p:nvSpPr>
          <p:cNvPr id="1380" name="۳۸"/>
          <p:cNvSpPr/>
          <p:nvPr/>
        </p:nvSpPr>
        <p:spPr>
          <a:xfrm>
            <a:off x="740075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۳۸</a:t>
            </a:r>
          </a:p>
        </p:txBody>
      </p:sp>
      <p:sp>
        <p:nvSpPr>
          <p:cNvPr id="1381" name="۲۳"/>
          <p:cNvSpPr/>
          <p:nvPr/>
        </p:nvSpPr>
        <p:spPr>
          <a:xfrm>
            <a:off x="396083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۲۳</a:t>
            </a:r>
          </a:p>
        </p:txBody>
      </p:sp>
      <p:sp>
        <p:nvSpPr>
          <p:cNvPr id="1382" name="۱۳"/>
          <p:cNvSpPr/>
          <p:nvPr/>
        </p:nvSpPr>
        <p:spPr>
          <a:xfrm>
            <a:off x="52091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۱۳</a:t>
            </a:r>
          </a:p>
        </p:txBody>
      </p:sp>
      <p:sp>
        <p:nvSpPr>
          <p:cNvPr id="1383" name="۲۵"/>
          <p:cNvSpPr/>
          <p:nvPr/>
        </p:nvSpPr>
        <p:spPr>
          <a:xfrm>
            <a:off x="568079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۲۵</a:t>
            </a:r>
          </a:p>
        </p:txBody>
      </p:sp>
      <p:sp>
        <p:nvSpPr>
          <p:cNvPr id="1384" name="۱۸"/>
          <p:cNvSpPr/>
          <p:nvPr/>
        </p:nvSpPr>
        <p:spPr>
          <a:xfrm>
            <a:off x="224087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۱۸</a:t>
            </a:r>
          </a:p>
        </p:txBody>
      </p:sp>
      <p:sp>
        <p:nvSpPr>
          <p:cNvPr id="1385" name="۶۴"/>
          <p:cNvSpPr/>
          <p:nvPr/>
        </p:nvSpPr>
        <p:spPr>
          <a:xfrm>
            <a:off x="6302244" y="5143017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53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۶۴</a:t>
            </a:r>
          </a:p>
        </p:txBody>
      </p:sp>
      <p:sp>
        <p:nvSpPr>
          <p:cNvPr id="1386" name="Content Placeholder 2"/>
          <p:cNvSpPr txBox="1"/>
          <p:nvPr>
            <p:ph type="body" sz="quarter" idx="1"/>
          </p:nvPr>
        </p:nvSpPr>
        <p:spPr>
          <a:xfrm>
            <a:off x="2587724" y="5273268"/>
            <a:ext cx="3576632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باقی‌مانده‌ی پول زبل</a:t>
            </a:r>
          </a:p>
        </p:txBody>
      </p:sp>
      <p:pic>
        <p:nvPicPr>
          <p:cNvPr id="1387" name="3d-cake-with-transparent-background-realistic-birthday-cake-holiday-food-cartoon-creative-design-icon-3d-rendering-png.png" descr="3d-cake-with-transparent-background-realistic-birthday-cake-holiday-food-cartoon-creative-design-icon-3d-rendering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66879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8" name="cake-3d-illustration-png-2.png" descr="cake-3d-illustration-png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2696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9" name="3d-cake-with-transparent-background-realistic-birthday-cake-holiday-food-cartoon-creative-design-icon-3d-rendering-png-2.png" descr="3d-cake-with-transparent-background-realistic-birthday-cake-holiday-food-cartoon-creative-design-icon-3d-rendering-png-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07000" y="1708427"/>
            <a:ext cx="1778000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0" name="birthday-cake-5380249-4497598.png" descr="birthday-cake-5380249-449759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12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1" name="3d-birthday-cake-icon-png-2.png" descr="3d-birthday-cake-icon-png-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6708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2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48704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3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646919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94" name="Rounded Rectangle"/>
          <p:cNvSpPr/>
          <p:nvPr/>
        </p:nvSpPr>
        <p:spPr>
          <a:xfrm>
            <a:off x="121374" y="1433405"/>
            <a:ext cx="1629493" cy="3437892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  <p:sp>
        <p:nvSpPr>
          <p:cNvPr id="1395" name="Rounded Rectangle"/>
          <p:cNvSpPr/>
          <p:nvPr/>
        </p:nvSpPr>
        <p:spPr>
          <a:xfrm>
            <a:off x="1841333" y="1433405"/>
            <a:ext cx="1629494" cy="3437892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  <p:sp>
        <p:nvSpPr>
          <p:cNvPr id="1396" name="Rounded Rectangle"/>
          <p:cNvSpPr/>
          <p:nvPr/>
        </p:nvSpPr>
        <p:spPr>
          <a:xfrm>
            <a:off x="3561293" y="1433405"/>
            <a:ext cx="1629494" cy="3437892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و همین‌کار را تکرار می‌کند...</a:t>
            </a:r>
          </a:p>
        </p:txBody>
      </p:sp>
      <p:sp>
        <p:nvSpPr>
          <p:cNvPr id="1399" name="۵۳"/>
          <p:cNvSpPr/>
          <p:nvPr/>
        </p:nvSpPr>
        <p:spPr>
          <a:xfrm>
            <a:off x="1084067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۵۳</a:t>
            </a:r>
          </a:p>
        </p:txBody>
      </p:sp>
      <p:sp>
        <p:nvSpPr>
          <p:cNvPr id="1400" name="۴۰"/>
          <p:cNvSpPr/>
          <p:nvPr/>
        </p:nvSpPr>
        <p:spPr>
          <a:xfrm>
            <a:off x="912071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۴۰</a:t>
            </a:r>
          </a:p>
        </p:txBody>
      </p:sp>
      <p:sp>
        <p:nvSpPr>
          <p:cNvPr id="1401" name="۳۸"/>
          <p:cNvSpPr/>
          <p:nvPr/>
        </p:nvSpPr>
        <p:spPr>
          <a:xfrm>
            <a:off x="740075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۳۸</a:t>
            </a:r>
          </a:p>
        </p:txBody>
      </p:sp>
      <p:sp>
        <p:nvSpPr>
          <p:cNvPr id="1402" name="۲۳"/>
          <p:cNvSpPr/>
          <p:nvPr/>
        </p:nvSpPr>
        <p:spPr>
          <a:xfrm>
            <a:off x="396083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۲۳</a:t>
            </a:r>
          </a:p>
        </p:txBody>
      </p:sp>
      <p:sp>
        <p:nvSpPr>
          <p:cNvPr id="1403" name="۱۳"/>
          <p:cNvSpPr/>
          <p:nvPr/>
        </p:nvSpPr>
        <p:spPr>
          <a:xfrm>
            <a:off x="52091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۱۳</a:t>
            </a:r>
          </a:p>
        </p:txBody>
      </p:sp>
      <p:sp>
        <p:nvSpPr>
          <p:cNvPr id="1404" name="۲۵"/>
          <p:cNvSpPr/>
          <p:nvPr/>
        </p:nvSpPr>
        <p:spPr>
          <a:xfrm>
            <a:off x="568079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۲۵</a:t>
            </a:r>
          </a:p>
        </p:txBody>
      </p:sp>
      <p:sp>
        <p:nvSpPr>
          <p:cNvPr id="1405" name="۱۸"/>
          <p:cNvSpPr/>
          <p:nvPr/>
        </p:nvSpPr>
        <p:spPr>
          <a:xfrm>
            <a:off x="224087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۱۸</a:t>
            </a:r>
          </a:p>
        </p:txBody>
      </p:sp>
      <p:sp>
        <p:nvSpPr>
          <p:cNvPr id="1406" name="۴۱"/>
          <p:cNvSpPr/>
          <p:nvPr/>
        </p:nvSpPr>
        <p:spPr>
          <a:xfrm>
            <a:off x="6302244" y="5143017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53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۴۱</a:t>
            </a:r>
          </a:p>
        </p:txBody>
      </p:sp>
      <p:sp>
        <p:nvSpPr>
          <p:cNvPr id="1407" name="Content Placeholder 2"/>
          <p:cNvSpPr txBox="1"/>
          <p:nvPr>
            <p:ph type="body" sz="quarter" idx="1"/>
          </p:nvPr>
        </p:nvSpPr>
        <p:spPr>
          <a:xfrm>
            <a:off x="2587724" y="5273268"/>
            <a:ext cx="3576632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باقی‌مانده‌ی پول زبل</a:t>
            </a:r>
          </a:p>
        </p:txBody>
      </p:sp>
      <p:pic>
        <p:nvPicPr>
          <p:cNvPr id="1408" name="3d-cake-with-transparent-background-realistic-birthday-cake-holiday-food-cartoon-creative-design-icon-3d-rendering-png.png" descr="3d-cake-with-transparent-background-realistic-birthday-cake-holiday-food-cartoon-creative-design-icon-3d-rendering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66879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9" name="cake-3d-illustration-png-2.png" descr="cake-3d-illustration-png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2696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0" name="3d-cake-with-transparent-background-realistic-birthday-cake-holiday-food-cartoon-creative-design-icon-3d-rendering-png-2.png" descr="3d-cake-with-transparent-background-realistic-birthday-cake-holiday-food-cartoon-creative-design-icon-3d-rendering-png-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07000" y="1708427"/>
            <a:ext cx="1778000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1" name="birthday-cake-5380249-4497598.png" descr="birthday-cake-5380249-449759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12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2" name="3d-birthday-cake-icon-png-2.png" descr="3d-birthday-cake-icon-png-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6708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3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48704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4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646919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15" name="Rounded Rectangle"/>
          <p:cNvSpPr/>
          <p:nvPr/>
        </p:nvSpPr>
        <p:spPr>
          <a:xfrm>
            <a:off x="121374" y="1433405"/>
            <a:ext cx="1629493" cy="3437892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  <p:sp>
        <p:nvSpPr>
          <p:cNvPr id="1416" name="Rounded Rectangle"/>
          <p:cNvSpPr/>
          <p:nvPr/>
        </p:nvSpPr>
        <p:spPr>
          <a:xfrm>
            <a:off x="1841333" y="1433405"/>
            <a:ext cx="1629494" cy="3437892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  <p:sp>
        <p:nvSpPr>
          <p:cNvPr id="1417" name="Rounded Rectangle"/>
          <p:cNvSpPr/>
          <p:nvPr/>
        </p:nvSpPr>
        <p:spPr>
          <a:xfrm>
            <a:off x="3561293" y="1433405"/>
            <a:ext cx="1629494" cy="3437892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و همین‌کار را تکرار می‌کند...</a:t>
            </a:r>
          </a:p>
        </p:txBody>
      </p:sp>
      <p:sp>
        <p:nvSpPr>
          <p:cNvPr id="1420" name="۵۳"/>
          <p:cNvSpPr/>
          <p:nvPr/>
        </p:nvSpPr>
        <p:spPr>
          <a:xfrm>
            <a:off x="1084067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۵۳</a:t>
            </a:r>
          </a:p>
        </p:txBody>
      </p:sp>
      <p:sp>
        <p:nvSpPr>
          <p:cNvPr id="1421" name="۴۰"/>
          <p:cNvSpPr/>
          <p:nvPr/>
        </p:nvSpPr>
        <p:spPr>
          <a:xfrm>
            <a:off x="912071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۴۰</a:t>
            </a:r>
          </a:p>
        </p:txBody>
      </p:sp>
      <p:sp>
        <p:nvSpPr>
          <p:cNvPr id="1422" name="۳۸"/>
          <p:cNvSpPr/>
          <p:nvPr/>
        </p:nvSpPr>
        <p:spPr>
          <a:xfrm>
            <a:off x="740075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۳۸</a:t>
            </a:r>
          </a:p>
        </p:txBody>
      </p:sp>
      <p:sp>
        <p:nvSpPr>
          <p:cNvPr id="1423" name="۲۳"/>
          <p:cNvSpPr/>
          <p:nvPr/>
        </p:nvSpPr>
        <p:spPr>
          <a:xfrm>
            <a:off x="396083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۲۳</a:t>
            </a:r>
          </a:p>
        </p:txBody>
      </p:sp>
      <p:sp>
        <p:nvSpPr>
          <p:cNvPr id="1424" name="۱۳"/>
          <p:cNvSpPr/>
          <p:nvPr/>
        </p:nvSpPr>
        <p:spPr>
          <a:xfrm>
            <a:off x="52091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۱۳</a:t>
            </a:r>
          </a:p>
        </p:txBody>
      </p:sp>
      <p:sp>
        <p:nvSpPr>
          <p:cNvPr id="1425" name="۲۵"/>
          <p:cNvSpPr/>
          <p:nvPr/>
        </p:nvSpPr>
        <p:spPr>
          <a:xfrm>
            <a:off x="568079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۲۵</a:t>
            </a:r>
          </a:p>
        </p:txBody>
      </p:sp>
      <p:sp>
        <p:nvSpPr>
          <p:cNvPr id="1426" name="۱۸"/>
          <p:cNvSpPr/>
          <p:nvPr/>
        </p:nvSpPr>
        <p:spPr>
          <a:xfrm>
            <a:off x="224087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۱۸</a:t>
            </a:r>
          </a:p>
        </p:txBody>
      </p:sp>
      <p:sp>
        <p:nvSpPr>
          <p:cNvPr id="1427" name="۴۱"/>
          <p:cNvSpPr/>
          <p:nvPr/>
        </p:nvSpPr>
        <p:spPr>
          <a:xfrm>
            <a:off x="6302244" y="5143017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53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۴۱</a:t>
            </a:r>
          </a:p>
        </p:txBody>
      </p:sp>
      <p:sp>
        <p:nvSpPr>
          <p:cNvPr id="1428" name="Content Placeholder 2"/>
          <p:cNvSpPr txBox="1"/>
          <p:nvPr>
            <p:ph type="body" sz="quarter" idx="1"/>
          </p:nvPr>
        </p:nvSpPr>
        <p:spPr>
          <a:xfrm>
            <a:off x="2587724" y="5273268"/>
            <a:ext cx="3576632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باقی‌مانده‌ی پول زبل</a:t>
            </a:r>
          </a:p>
        </p:txBody>
      </p:sp>
      <p:pic>
        <p:nvPicPr>
          <p:cNvPr id="1429" name="3d-cake-with-transparent-background-realistic-birthday-cake-holiday-food-cartoon-creative-design-icon-3d-rendering-png.png" descr="3d-cake-with-transparent-background-realistic-birthday-cake-holiday-food-cartoon-creative-design-icon-3d-rendering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66879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0" name="cake-3d-illustration-png-2.png" descr="cake-3d-illustration-png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2696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1" name="3d-cake-with-transparent-background-realistic-birthday-cake-holiday-food-cartoon-creative-design-icon-3d-rendering-png-2.png" descr="3d-cake-with-transparent-background-realistic-birthday-cake-holiday-food-cartoon-creative-design-icon-3d-rendering-png-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07000" y="1708427"/>
            <a:ext cx="1778000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2" name="birthday-cake-5380249-4497598.png" descr="birthday-cake-5380249-449759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12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3" name="3d-birthday-cake-icon-png-2.png" descr="3d-birthday-cake-icon-png-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6708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4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48704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5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646919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36" name="Rounded Rectangle"/>
          <p:cNvSpPr/>
          <p:nvPr/>
        </p:nvSpPr>
        <p:spPr>
          <a:xfrm>
            <a:off x="121374" y="1433405"/>
            <a:ext cx="1629493" cy="3437892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  <p:sp>
        <p:nvSpPr>
          <p:cNvPr id="1437" name="Rounded Rectangle"/>
          <p:cNvSpPr/>
          <p:nvPr/>
        </p:nvSpPr>
        <p:spPr>
          <a:xfrm>
            <a:off x="1841333" y="1433405"/>
            <a:ext cx="1629494" cy="3437892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  <p:sp>
        <p:nvSpPr>
          <p:cNvPr id="1438" name="Rounded Rectangle"/>
          <p:cNvSpPr/>
          <p:nvPr/>
        </p:nvSpPr>
        <p:spPr>
          <a:xfrm>
            <a:off x="3561293" y="1433405"/>
            <a:ext cx="1629494" cy="3437892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  <p:sp>
        <p:nvSpPr>
          <p:cNvPr id="1439" name="Rounded Rectangle"/>
          <p:cNvSpPr/>
          <p:nvPr/>
        </p:nvSpPr>
        <p:spPr>
          <a:xfrm>
            <a:off x="5281253" y="1433405"/>
            <a:ext cx="1629494" cy="3437892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و همین‌کار را تکرار می‌کند...</a:t>
            </a:r>
          </a:p>
        </p:txBody>
      </p:sp>
      <p:sp>
        <p:nvSpPr>
          <p:cNvPr id="1442" name="۵۳"/>
          <p:cNvSpPr/>
          <p:nvPr/>
        </p:nvSpPr>
        <p:spPr>
          <a:xfrm>
            <a:off x="1084067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۵۳</a:t>
            </a:r>
          </a:p>
        </p:txBody>
      </p:sp>
      <p:sp>
        <p:nvSpPr>
          <p:cNvPr id="1443" name="۴۰"/>
          <p:cNvSpPr/>
          <p:nvPr/>
        </p:nvSpPr>
        <p:spPr>
          <a:xfrm>
            <a:off x="912071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۴۰</a:t>
            </a:r>
          </a:p>
        </p:txBody>
      </p:sp>
      <p:sp>
        <p:nvSpPr>
          <p:cNvPr id="1444" name="۳۸"/>
          <p:cNvSpPr/>
          <p:nvPr/>
        </p:nvSpPr>
        <p:spPr>
          <a:xfrm>
            <a:off x="740075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۳۸</a:t>
            </a:r>
          </a:p>
        </p:txBody>
      </p:sp>
      <p:sp>
        <p:nvSpPr>
          <p:cNvPr id="1445" name="۲۳"/>
          <p:cNvSpPr/>
          <p:nvPr/>
        </p:nvSpPr>
        <p:spPr>
          <a:xfrm>
            <a:off x="396083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۲۳</a:t>
            </a:r>
          </a:p>
        </p:txBody>
      </p:sp>
      <p:sp>
        <p:nvSpPr>
          <p:cNvPr id="1446" name="۱۳"/>
          <p:cNvSpPr/>
          <p:nvPr/>
        </p:nvSpPr>
        <p:spPr>
          <a:xfrm>
            <a:off x="52091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۱۳</a:t>
            </a:r>
          </a:p>
        </p:txBody>
      </p:sp>
      <p:sp>
        <p:nvSpPr>
          <p:cNvPr id="1447" name="۲۵"/>
          <p:cNvSpPr/>
          <p:nvPr/>
        </p:nvSpPr>
        <p:spPr>
          <a:xfrm>
            <a:off x="568079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۲۵</a:t>
            </a:r>
          </a:p>
        </p:txBody>
      </p:sp>
      <p:sp>
        <p:nvSpPr>
          <p:cNvPr id="1448" name="۱۸"/>
          <p:cNvSpPr/>
          <p:nvPr/>
        </p:nvSpPr>
        <p:spPr>
          <a:xfrm>
            <a:off x="224087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۱۸</a:t>
            </a:r>
          </a:p>
        </p:txBody>
      </p:sp>
      <p:sp>
        <p:nvSpPr>
          <p:cNvPr id="1449" name="۱۶"/>
          <p:cNvSpPr/>
          <p:nvPr/>
        </p:nvSpPr>
        <p:spPr>
          <a:xfrm>
            <a:off x="6302244" y="5143017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53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۱۶</a:t>
            </a:r>
          </a:p>
        </p:txBody>
      </p:sp>
      <p:sp>
        <p:nvSpPr>
          <p:cNvPr id="1450" name="Content Placeholder 2"/>
          <p:cNvSpPr txBox="1"/>
          <p:nvPr>
            <p:ph type="body" sz="quarter" idx="1"/>
          </p:nvPr>
        </p:nvSpPr>
        <p:spPr>
          <a:xfrm>
            <a:off x="2587724" y="5273268"/>
            <a:ext cx="3576632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باقی‌مانده‌ی پول زبل</a:t>
            </a:r>
          </a:p>
        </p:txBody>
      </p:sp>
      <p:pic>
        <p:nvPicPr>
          <p:cNvPr id="1451" name="3d-cake-with-transparent-background-realistic-birthday-cake-holiday-food-cartoon-creative-design-icon-3d-rendering-png.png" descr="3d-cake-with-transparent-background-realistic-birthday-cake-holiday-food-cartoon-creative-design-icon-3d-rendering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66879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2" name="cake-3d-illustration-png-2.png" descr="cake-3d-illustration-png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2696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3" name="3d-cake-with-transparent-background-realistic-birthday-cake-holiday-food-cartoon-creative-design-icon-3d-rendering-png-2.png" descr="3d-cake-with-transparent-background-realistic-birthday-cake-holiday-food-cartoon-creative-design-icon-3d-rendering-png-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07000" y="1708427"/>
            <a:ext cx="1778000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4" name="birthday-cake-5380249-4497598.png" descr="birthday-cake-5380249-449759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12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5" name="3d-birthday-cake-icon-png-2.png" descr="3d-birthday-cake-icon-png-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6708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6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48704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7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646919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58" name="Rounded Rectangle"/>
          <p:cNvSpPr/>
          <p:nvPr/>
        </p:nvSpPr>
        <p:spPr>
          <a:xfrm>
            <a:off x="121374" y="1433405"/>
            <a:ext cx="1629493" cy="3437892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  <p:sp>
        <p:nvSpPr>
          <p:cNvPr id="1459" name="Rounded Rectangle"/>
          <p:cNvSpPr/>
          <p:nvPr/>
        </p:nvSpPr>
        <p:spPr>
          <a:xfrm>
            <a:off x="1841333" y="1433405"/>
            <a:ext cx="1629494" cy="3437892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  <p:sp>
        <p:nvSpPr>
          <p:cNvPr id="1460" name="Rounded Rectangle"/>
          <p:cNvSpPr/>
          <p:nvPr/>
        </p:nvSpPr>
        <p:spPr>
          <a:xfrm>
            <a:off x="3561293" y="1433405"/>
            <a:ext cx="1629494" cy="3437892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  <p:sp>
        <p:nvSpPr>
          <p:cNvPr id="1461" name="Rounded Rectangle"/>
          <p:cNvSpPr/>
          <p:nvPr/>
        </p:nvSpPr>
        <p:spPr>
          <a:xfrm>
            <a:off x="5281253" y="1433405"/>
            <a:ext cx="1629494" cy="3437892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31483" rtl="1">
              <a:defRPr sz="2560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تا همه‌ی کیک‌ها را بخرد یا باقی‌مانده‌ی پولش به اندازه‌ی قیمت کیک بعدی نباشد.</a:t>
            </a:r>
          </a:p>
        </p:txBody>
      </p:sp>
      <p:sp>
        <p:nvSpPr>
          <p:cNvPr id="1464" name="۵۳"/>
          <p:cNvSpPr/>
          <p:nvPr/>
        </p:nvSpPr>
        <p:spPr>
          <a:xfrm>
            <a:off x="1084067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۵۳</a:t>
            </a:r>
          </a:p>
        </p:txBody>
      </p:sp>
      <p:sp>
        <p:nvSpPr>
          <p:cNvPr id="1465" name="۴۰"/>
          <p:cNvSpPr/>
          <p:nvPr/>
        </p:nvSpPr>
        <p:spPr>
          <a:xfrm>
            <a:off x="912071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۴۰</a:t>
            </a:r>
          </a:p>
        </p:txBody>
      </p:sp>
      <p:sp>
        <p:nvSpPr>
          <p:cNvPr id="1466" name="۳۸"/>
          <p:cNvSpPr/>
          <p:nvPr/>
        </p:nvSpPr>
        <p:spPr>
          <a:xfrm>
            <a:off x="740075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۳۸</a:t>
            </a:r>
          </a:p>
        </p:txBody>
      </p:sp>
      <p:sp>
        <p:nvSpPr>
          <p:cNvPr id="1467" name="۲۳"/>
          <p:cNvSpPr/>
          <p:nvPr/>
        </p:nvSpPr>
        <p:spPr>
          <a:xfrm>
            <a:off x="396083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۲۳</a:t>
            </a:r>
          </a:p>
        </p:txBody>
      </p:sp>
      <p:sp>
        <p:nvSpPr>
          <p:cNvPr id="1468" name="۱۳"/>
          <p:cNvSpPr/>
          <p:nvPr/>
        </p:nvSpPr>
        <p:spPr>
          <a:xfrm>
            <a:off x="52091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۱۳</a:t>
            </a:r>
          </a:p>
        </p:txBody>
      </p:sp>
      <p:sp>
        <p:nvSpPr>
          <p:cNvPr id="1469" name="۲۵"/>
          <p:cNvSpPr/>
          <p:nvPr/>
        </p:nvSpPr>
        <p:spPr>
          <a:xfrm>
            <a:off x="568079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۲۵</a:t>
            </a:r>
          </a:p>
        </p:txBody>
      </p:sp>
      <p:sp>
        <p:nvSpPr>
          <p:cNvPr id="1470" name="۱۸"/>
          <p:cNvSpPr/>
          <p:nvPr/>
        </p:nvSpPr>
        <p:spPr>
          <a:xfrm>
            <a:off x="224087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۱۸</a:t>
            </a:r>
          </a:p>
        </p:txBody>
      </p:sp>
      <p:sp>
        <p:nvSpPr>
          <p:cNvPr id="1471" name="۱۶"/>
          <p:cNvSpPr/>
          <p:nvPr/>
        </p:nvSpPr>
        <p:spPr>
          <a:xfrm>
            <a:off x="6302244" y="5143017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53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۱۶</a:t>
            </a:r>
          </a:p>
        </p:txBody>
      </p:sp>
      <p:sp>
        <p:nvSpPr>
          <p:cNvPr id="1472" name="Content Placeholder 2"/>
          <p:cNvSpPr txBox="1"/>
          <p:nvPr>
            <p:ph type="body" sz="quarter" idx="1"/>
          </p:nvPr>
        </p:nvSpPr>
        <p:spPr>
          <a:xfrm>
            <a:off x="2587724" y="5273268"/>
            <a:ext cx="3576632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باقی‌مانده‌ی پول زبل</a:t>
            </a:r>
          </a:p>
        </p:txBody>
      </p:sp>
      <p:pic>
        <p:nvPicPr>
          <p:cNvPr id="1473" name="3d-cake-with-transparent-background-realistic-birthday-cake-holiday-food-cartoon-creative-design-icon-3d-rendering-png.png" descr="3d-cake-with-transparent-background-realistic-birthday-cake-holiday-food-cartoon-creative-design-icon-3d-rendering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66879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4" name="cake-3d-illustration-png-2.png" descr="cake-3d-illustration-png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2696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5" name="3d-cake-with-transparent-background-realistic-birthday-cake-holiday-food-cartoon-creative-design-icon-3d-rendering-png-2.png" descr="3d-cake-with-transparent-background-realistic-birthday-cake-holiday-food-cartoon-creative-design-icon-3d-rendering-png-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07000" y="1708427"/>
            <a:ext cx="1778000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6" name="birthday-cake-5380249-4497598.png" descr="birthday-cake-5380249-449759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12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7" name="3d-birthday-cake-icon-png-2.png" descr="3d-birthday-cake-icon-png-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6708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48704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9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646919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80" name="Rounded Rectangle"/>
          <p:cNvSpPr/>
          <p:nvPr/>
        </p:nvSpPr>
        <p:spPr>
          <a:xfrm>
            <a:off x="121374" y="1433405"/>
            <a:ext cx="1629493" cy="3437892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  <p:sp>
        <p:nvSpPr>
          <p:cNvPr id="1481" name="Rounded Rectangle"/>
          <p:cNvSpPr/>
          <p:nvPr/>
        </p:nvSpPr>
        <p:spPr>
          <a:xfrm>
            <a:off x="1841333" y="1433405"/>
            <a:ext cx="1629494" cy="3437892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  <p:sp>
        <p:nvSpPr>
          <p:cNvPr id="1482" name="Rounded Rectangle"/>
          <p:cNvSpPr/>
          <p:nvPr/>
        </p:nvSpPr>
        <p:spPr>
          <a:xfrm>
            <a:off x="3561293" y="1433405"/>
            <a:ext cx="1629494" cy="3437892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  <p:sp>
        <p:nvSpPr>
          <p:cNvPr id="1483" name="Rounded Rectangle"/>
          <p:cNvSpPr/>
          <p:nvPr/>
        </p:nvSpPr>
        <p:spPr>
          <a:xfrm>
            <a:off x="5281253" y="1433405"/>
            <a:ext cx="1629494" cy="3437892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چرا الگوریتم زبل، بیشترین تعداد کیک ممکن برای خرید را می‌یابد؟</a:t>
            </a:r>
          </a:p>
        </p:txBody>
      </p:sp>
      <p:sp>
        <p:nvSpPr>
          <p:cNvPr id="1486" name="۵۳"/>
          <p:cNvSpPr/>
          <p:nvPr/>
        </p:nvSpPr>
        <p:spPr>
          <a:xfrm>
            <a:off x="1084067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۵۳</a:t>
            </a:r>
          </a:p>
        </p:txBody>
      </p:sp>
      <p:sp>
        <p:nvSpPr>
          <p:cNvPr id="1487" name="۴۰"/>
          <p:cNvSpPr/>
          <p:nvPr/>
        </p:nvSpPr>
        <p:spPr>
          <a:xfrm>
            <a:off x="912071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۴۰</a:t>
            </a:r>
          </a:p>
        </p:txBody>
      </p:sp>
      <p:sp>
        <p:nvSpPr>
          <p:cNvPr id="1488" name="۳۸"/>
          <p:cNvSpPr/>
          <p:nvPr/>
        </p:nvSpPr>
        <p:spPr>
          <a:xfrm>
            <a:off x="740075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۳۸</a:t>
            </a:r>
          </a:p>
        </p:txBody>
      </p:sp>
      <p:sp>
        <p:nvSpPr>
          <p:cNvPr id="1489" name="۲۳"/>
          <p:cNvSpPr/>
          <p:nvPr/>
        </p:nvSpPr>
        <p:spPr>
          <a:xfrm>
            <a:off x="396083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۲۳</a:t>
            </a:r>
          </a:p>
        </p:txBody>
      </p:sp>
      <p:sp>
        <p:nvSpPr>
          <p:cNvPr id="1490" name="۱۳"/>
          <p:cNvSpPr/>
          <p:nvPr/>
        </p:nvSpPr>
        <p:spPr>
          <a:xfrm>
            <a:off x="52091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۱۳</a:t>
            </a:r>
          </a:p>
        </p:txBody>
      </p:sp>
      <p:sp>
        <p:nvSpPr>
          <p:cNvPr id="1491" name="۲۵"/>
          <p:cNvSpPr/>
          <p:nvPr/>
        </p:nvSpPr>
        <p:spPr>
          <a:xfrm>
            <a:off x="568079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۲۵</a:t>
            </a:r>
          </a:p>
        </p:txBody>
      </p:sp>
      <p:sp>
        <p:nvSpPr>
          <p:cNvPr id="1492" name="۱۸"/>
          <p:cNvSpPr/>
          <p:nvPr/>
        </p:nvSpPr>
        <p:spPr>
          <a:xfrm>
            <a:off x="224087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۱۸</a:t>
            </a:r>
          </a:p>
        </p:txBody>
      </p:sp>
      <p:sp>
        <p:nvSpPr>
          <p:cNvPr id="1493" name="۱۶"/>
          <p:cNvSpPr/>
          <p:nvPr/>
        </p:nvSpPr>
        <p:spPr>
          <a:xfrm>
            <a:off x="6302244" y="5143017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53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۱۶</a:t>
            </a:r>
          </a:p>
        </p:txBody>
      </p:sp>
      <p:sp>
        <p:nvSpPr>
          <p:cNvPr id="1494" name="Content Placeholder 2"/>
          <p:cNvSpPr txBox="1"/>
          <p:nvPr>
            <p:ph type="body" sz="quarter" idx="1"/>
          </p:nvPr>
        </p:nvSpPr>
        <p:spPr>
          <a:xfrm>
            <a:off x="2587724" y="5273268"/>
            <a:ext cx="3576632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باقی‌مانده‌ی پول زبل</a:t>
            </a:r>
          </a:p>
        </p:txBody>
      </p:sp>
      <p:pic>
        <p:nvPicPr>
          <p:cNvPr id="1495" name="3d-cake-with-transparent-background-realistic-birthday-cake-holiday-food-cartoon-creative-design-icon-3d-rendering-png.png" descr="3d-cake-with-transparent-background-realistic-birthday-cake-holiday-food-cartoon-creative-design-icon-3d-rendering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66879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6" name="cake-3d-illustration-png-2.png" descr="cake-3d-illustration-png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2696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7" name="3d-cake-with-transparent-background-realistic-birthday-cake-holiday-food-cartoon-creative-design-icon-3d-rendering-png-2.png" descr="3d-cake-with-transparent-background-realistic-birthday-cake-holiday-food-cartoon-creative-design-icon-3d-rendering-png-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07000" y="1708427"/>
            <a:ext cx="1778000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8" name="birthday-cake-5380249-4497598.png" descr="birthday-cake-5380249-449759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12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9" name="3d-birthday-cake-icon-png-2.png" descr="3d-birthday-cake-icon-png-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6708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0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48704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1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646919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02" name="Rounded Rectangle"/>
          <p:cNvSpPr/>
          <p:nvPr/>
        </p:nvSpPr>
        <p:spPr>
          <a:xfrm>
            <a:off x="121374" y="1433405"/>
            <a:ext cx="1629493" cy="3437892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  <p:sp>
        <p:nvSpPr>
          <p:cNvPr id="1503" name="Rounded Rectangle"/>
          <p:cNvSpPr/>
          <p:nvPr/>
        </p:nvSpPr>
        <p:spPr>
          <a:xfrm>
            <a:off x="1841333" y="1433405"/>
            <a:ext cx="1629494" cy="3437892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  <p:sp>
        <p:nvSpPr>
          <p:cNvPr id="1504" name="Rounded Rectangle"/>
          <p:cNvSpPr/>
          <p:nvPr/>
        </p:nvSpPr>
        <p:spPr>
          <a:xfrm>
            <a:off x="3561293" y="1433405"/>
            <a:ext cx="1629494" cy="3437892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  <p:sp>
        <p:nvSpPr>
          <p:cNvPr id="1505" name="Rounded Rectangle"/>
          <p:cNvSpPr/>
          <p:nvPr/>
        </p:nvSpPr>
        <p:spPr>
          <a:xfrm>
            <a:off x="5281253" y="1433405"/>
            <a:ext cx="1629494" cy="3437892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برای این مشتری حداقل تعداد سکه چیست؟</a:t>
            </a:r>
          </a:p>
        </p:txBody>
      </p:sp>
      <p:sp>
        <p:nvSpPr>
          <p:cNvPr id="226" name="Content Placeholder 2"/>
          <p:cNvSpPr txBox="1"/>
          <p:nvPr>
            <p:ph type="body" sz="quarter" idx="1"/>
          </p:nvPr>
        </p:nvSpPr>
        <p:spPr>
          <a:xfrm>
            <a:off x="3176094" y="4976278"/>
            <a:ext cx="4377548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باقیمانده‌ی پول مشتری</a:t>
            </a:r>
          </a:p>
        </p:txBody>
      </p:sp>
      <p:sp>
        <p:nvSpPr>
          <p:cNvPr id="227" name="۱۴۷"/>
          <p:cNvSpPr/>
          <p:nvPr/>
        </p:nvSpPr>
        <p:spPr>
          <a:xfrm>
            <a:off x="7691530" y="4846027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4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۱۴۷</a:t>
            </a:r>
          </a:p>
        </p:txBody>
      </p:sp>
      <p:sp>
        <p:nvSpPr>
          <p:cNvPr id="228" name="؟"/>
          <p:cNvSpPr/>
          <p:nvPr/>
        </p:nvSpPr>
        <p:spPr>
          <a:xfrm>
            <a:off x="10304183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؟</a:t>
            </a:r>
          </a:p>
        </p:txBody>
      </p:sp>
      <p:sp>
        <p:nvSpPr>
          <p:cNvPr id="229" name="؟"/>
          <p:cNvSpPr/>
          <p:nvPr/>
        </p:nvSpPr>
        <p:spPr>
          <a:xfrm>
            <a:off x="7824908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؟</a:t>
            </a:r>
          </a:p>
        </p:txBody>
      </p:sp>
      <p:sp>
        <p:nvSpPr>
          <p:cNvPr id="230" name="؟"/>
          <p:cNvSpPr/>
          <p:nvPr/>
        </p:nvSpPr>
        <p:spPr>
          <a:xfrm>
            <a:off x="3628356" y="1213063"/>
            <a:ext cx="830412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؟</a:t>
            </a:r>
          </a:p>
        </p:txBody>
      </p:sp>
      <p:sp>
        <p:nvSpPr>
          <p:cNvPr id="231" name="؟"/>
          <p:cNvSpPr/>
          <p:nvPr/>
        </p:nvSpPr>
        <p:spPr>
          <a:xfrm>
            <a:off x="422404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؟</a:t>
            </a:r>
          </a:p>
        </p:txBody>
      </p:sp>
      <p:sp>
        <p:nvSpPr>
          <p:cNvPr id="232" name="؟"/>
          <p:cNvSpPr/>
          <p:nvPr/>
        </p:nvSpPr>
        <p:spPr>
          <a:xfrm>
            <a:off x="5599631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؟</a:t>
            </a:r>
          </a:p>
        </p:txBody>
      </p:sp>
      <p:sp>
        <p:nvSpPr>
          <p:cNvPr id="233" name="؟"/>
          <p:cNvSpPr/>
          <p:nvPr/>
        </p:nvSpPr>
        <p:spPr>
          <a:xfrm>
            <a:off x="1898380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؟</a:t>
            </a:r>
          </a:p>
        </p:txBody>
      </p:sp>
      <p:sp>
        <p:nvSpPr>
          <p:cNvPr id="234" name="۱"/>
          <p:cNvSpPr/>
          <p:nvPr/>
        </p:nvSpPr>
        <p:spPr>
          <a:xfrm>
            <a:off x="202610" y="2807431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235" name="۲"/>
          <p:cNvSpPr/>
          <p:nvPr/>
        </p:nvSpPr>
        <p:spPr>
          <a:xfrm>
            <a:off x="1538886" y="2680431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236" name="۵"/>
          <p:cNvSpPr/>
          <p:nvPr/>
        </p:nvSpPr>
        <p:spPr>
          <a:xfrm>
            <a:off x="3154562" y="2556205"/>
            <a:ext cx="1778001" cy="1772453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237" name="۱۰"/>
          <p:cNvSpPr/>
          <p:nvPr/>
        </p:nvSpPr>
        <p:spPr>
          <a:xfrm>
            <a:off x="4998837" y="2426431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238" name="۲۰"/>
          <p:cNvSpPr/>
          <p:nvPr/>
        </p:nvSpPr>
        <p:spPr>
          <a:xfrm>
            <a:off x="7097114" y="2299431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۲۰</a:t>
            </a:r>
          </a:p>
        </p:txBody>
      </p:sp>
      <p:sp>
        <p:nvSpPr>
          <p:cNvPr id="239" name="۵۰"/>
          <p:cNvSpPr/>
          <p:nvPr/>
        </p:nvSpPr>
        <p:spPr>
          <a:xfrm>
            <a:off x="9449389" y="2172431"/>
            <a:ext cx="2540001" cy="254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فرض کنید من جواب دیگری پیدا کنم.</a:t>
            </a:r>
          </a:p>
        </p:txBody>
      </p:sp>
      <p:sp>
        <p:nvSpPr>
          <p:cNvPr id="1508" name="۵۳"/>
          <p:cNvSpPr/>
          <p:nvPr/>
        </p:nvSpPr>
        <p:spPr>
          <a:xfrm>
            <a:off x="1084067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۵۳</a:t>
            </a:r>
          </a:p>
        </p:txBody>
      </p:sp>
      <p:sp>
        <p:nvSpPr>
          <p:cNvPr id="1509" name="۴۰"/>
          <p:cNvSpPr/>
          <p:nvPr/>
        </p:nvSpPr>
        <p:spPr>
          <a:xfrm>
            <a:off x="912071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۴۰</a:t>
            </a:r>
          </a:p>
        </p:txBody>
      </p:sp>
      <p:sp>
        <p:nvSpPr>
          <p:cNvPr id="1510" name="۳۸"/>
          <p:cNvSpPr/>
          <p:nvPr/>
        </p:nvSpPr>
        <p:spPr>
          <a:xfrm>
            <a:off x="740075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۳۸</a:t>
            </a:r>
          </a:p>
        </p:txBody>
      </p:sp>
      <p:sp>
        <p:nvSpPr>
          <p:cNvPr id="1511" name="۲۳"/>
          <p:cNvSpPr/>
          <p:nvPr/>
        </p:nvSpPr>
        <p:spPr>
          <a:xfrm>
            <a:off x="396083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۲۳</a:t>
            </a:r>
          </a:p>
        </p:txBody>
      </p:sp>
      <p:sp>
        <p:nvSpPr>
          <p:cNvPr id="1512" name="۱۳"/>
          <p:cNvSpPr/>
          <p:nvPr/>
        </p:nvSpPr>
        <p:spPr>
          <a:xfrm>
            <a:off x="52091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۱۳</a:t>
            </a:r>
          </a:p>
        </p:txBody>
      </p:sp>
      <p:sp>
        <p:nvSpPr>
          <p:cNvPr id="1513" name="۲۵"/>
          <p:cNvSpPr/>
          <p:nvPr/>
        </p:nvSpPr>
        <p:spPr>
          <a:xfrm>
            <a:off x="568079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۲۵</a:t>
            </a:r>
          </a:p>
        </p:txBody>
      </p:sp>
      <p:sp>
        <p:nvSpPr>
          <p:cNvPr id="1514" name="۱۸"/>
          <p:cNvSpPr/>
          <p:nvPr/>
        </p:nvSpPr>
        <p:spPr>
          <a:xfrm>
            <a:off x="224087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۱۸</a:t>
            </a:r>
          </a:p>
        </p:txBody>
      </p:sp>
      <p:sp>
        <p:nvSpPr>
          <p:cNvPr id="1515" name="۳"/>
          <p:cNvSpPr/>
          <p:nvPr/>
        </p:nvSpPr>
        <p:spPr>
          <a:xfrm>
            <a:off x="6302244" y="5143017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53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</a:t>
            </a:r>
          </a:p>
        </p:txBody>
      </p:sp>
      <p:sp>
        <p:nvSpPr>
          <p:cNvPr id="1516" name="Content Placeholder 2"/>
          <p:cNvSpPr txBox="1"/>
          <p:nvPr>
            <p:ph type="body" sz="quarter" idx="1"/>
          </p:nvPr>
        </p:nvSpPr>
        <p:spPr>
          <a:xfrm>
            <a:off x="2587724" y="5273268"/>
            <a:ext cx="3576632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باقی‌مانده‌ی پول زبل</a:t>
            </a:r>
          </a:p>
        </p:txBody>
      </p:sp>
      <p:pic>
        <p:nvPicPr>
          <p:cNvPr id="1517" name="3d-cake-with-transparent-background-realistic-birthday-cake-holiday-food-cartoon-creative-design-icon-3d-rendering-png.png" descr="3d-cake-with-transparent-background-realistic-birthday-cake-holiday-food-cartoon-creative-design-icon-3d-rendering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66879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8" name="cake-3d-illustration-png-2.png" descr="cake-3d-illustration-png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2696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9" name="3d-cake-with-transparent-background-realistic-birthday-cake-holiday-food-cartoon-creative-design-icon-3d-rendering-png-2.png" descr="3d-cake-with-transparent-background-realistic-birthday-cake-holiday-food-cartoon-creative-design-icon-3d-rendering-png-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07000" y="1708427"/>
            <a:ext cx="1778000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0" name="birthday-cake-5380249-4497598.png" descr="birthday-cake-5380249-449759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12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1" name="3d-birthday-cake-icon-png-2.png" descr="3d-birthday-cake-icon-png-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6708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2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48704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3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646919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24" name="Rounded Rectangle"/>
          <p:cNvSpPr/>
          <p:nvPr/>
        </p:nvSpPr>
        <p:spPr>
          <a:xfrm>
            <a:off x="121374" y="1433405"/>
            <a:ext cx="1629493" cy="3437892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  <p:sp>
        <p:nvSpPr>
          <p:cNvPr id="1525" name="Rounded Rectangle"/>
          <p:cNvSpPr/>
          <p:nvPr/>
        </p:nvSpPr>
        <p:spPr>
          <a:xfrm>
            <a:off x="1841333" y="1433405"/>
            <a:ext cx="1629494" cy="3437892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  <p:sp>
        <p:nvSpPr>
          <p:cNvPr id="1526" name="Rounded Rectangle"/>
          <p:cNvSpPr/>
          <p:nvPr/>
        </p:nvSpPr>
        <p:spPr>
          <a:xfrm>
            <a:off x="3561293" y="1433405"/>
            <a:ext cx="1629494" cy="3437892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  <p:sp>
        <p:nvSpPr>
          <p:cNvPr id="1527" name="Rounded Rectangle"/>
          <p:cNvSpPr/>
          <p:nvPr/>
        </p:nvSpPr>
        <p:spPr>
          <a:xfrm>
            <a:off x="7001213" y="1433405"/>
            <a:ext cx="1629494" cy="3437892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41205" rtl="1">
              <a:spcBef>
                <a:spcPts val="900"/>
              </a:spcBef>
              <a:defRPr sz="2944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اگر یکی از کیک‌هایی که الگوریتم زبل انتخاب کرد در جواب من نباشد...</a:t>
            </a:r>
          </a:p>
        </p:txBody>
      </p:sp>
      <p:sp>
        <p:nvSpPr>
          <p:cNvPr id="1530" name="۵۳"/>
          <p:cNvSpPr/>
          <p:nvPr/>
        </p:nvSpPr>
        <p:spPr>
          <a:xfrm>
            <a:off x="1084067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۵۳</a:t>
            </a:r>
          </a:p>
        </p:txBody>
      </p:sp>
      <p:sp>
        <p:nvSpPr>
          <p:cNvPr id="1531" name="۴۰"/>
          <p:cNvSpPr/>
          <p:nvPr/>
        </p:nvSpPr>
        <p:spPr>
          <a:xfrm>
            <a:off x="912071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۴۰</a:t>
            </a:r>
          </a:p>
        </p:txBody>
      </p:sp>
      <p:sp>
        <p:nvSpPr>
          <p:cNvPr id="1532" name="۳۸"/>
          <p:cNvSpPr/>
          <p:nvPr/>
        </p:nvSpPr>
        <p:spPr>
          <a:xfrm>
            <a:off x="740075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۳۸</a:t>
            </a:r>
          </a:p>
        </p:txBody>
      </p:sp>
      <p:sp>
        <p:nvSpPr>
          <p:cNvPr id="1533" name="۲۳"/>
          <p:cNvSpPr/>
          <p:nvPr/>
        </p:nvSpPr>
        <p:spPr>
          <a:xfrm>
            <a:off x="396083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۲۳</a:t>
            </a:r>
          </a:p>
        </p:txBody>
      </p:sp>
      <p:sp>
        <p:nvSpPr>
          <p:cNvPr id="1534" name="۱۳"/>
          <p:cNvSpPr/>
          <p:nvPr/>
        </p:nvSpPr>
        <p:spPr>
          <a:xfrm>
            <a:off x="52091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۱۳</a:t>
            </a:r>
          </a:p>
        </p:txBody>
      </p:sp>
      <p:sp>
        <p:nvSpPr>
          <p:cNvPr id="1535" name="۲۵"/>
          <p:cNvSpPr/>
          <p:nvPr/>
        </p:nvSpPr>
        <p:spPr>
          <a:xfrm>
            <a:off x="568079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۲۵</a:t>
            </a:r>
          </a:p>
        </p:txBody>
      </p:sp>
      <p:sp>
        <p:nvSpPr>
          <p:cNvPr id="1536" name="۱۸"/>
          <p:cNvSpPr/>
          <p:nvPr/>
        </p:nvSpPr>
        <p:spPr>
          <a:xfrm>
            <a:off x="224087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۱۸</a:t>
            </a:r>
          </a:p>
        </p:txBody>
      </p:sp>
      <p:sp>
        <p:nvSpPr>
          <p:cNvPr id="1537" name="۳"/>
          <p:cNvSpPr/>
          <p:nvPr/>
        </p:nvSpPr>
        <p:spPr>
          <a:xfrm>
            <a:off x="6302244" y="5143017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53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</a:t>
            </a:r>
          </a:p>
        </p:txBody>
      </p:sp>
      <p:sp>
        <p:nvSpPr>
          <p:cNvPr id="1538" name="Content Placeholder 2"/>
          <p:cNvSpPr txBox="1"/>
          <p:nvPr>
            <p:ph type="body" sz="quarter" idx="1"/>
          </p:nvPr>
        </p:nvSpPr>
        <p:spPr>
          <a:xfrm>
            <a:off x="2587724" y="5273268"/>
            <a:ext cx="3576632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باقی‌مانده‌ی پول زبل</a:t>
            </a:r>
          </a:p>
        </p:txBody>
      </p:sp>
      <p:pic>
        <p:nvPicPr>
          <p:cNvPr id="1539" name="3d-cake-with-transparent-background-realistic-birthday-cake-holiday-food-cartoon-creative-design-icon-3d-rendering-png.png" descr="3d-cake-with-transparent-background-realistic-birthday-cake-holiday-food-cartoon-creative-design-icon-3d-rendering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66879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0" name="cake-3d-illustration-png-2.png" descr="cake-3d-illustration-png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2696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1" name="3d-cake-with-transparent-background-realistic-birthday-cake-holiday-food-cartoon-creative-design-icon-3d-rendering-png-2.png" descr="3d-cake-with-transparent-background-realistic-birthday-cake-holiday-food-cartoon-creative-design-icon-3d-rendering-png-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07000" y="1708427"/>
            <a:ext cx="1778000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2" name="birthday-cake-5380249-4497598.png" descr="birthday-cake-5380249-449759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12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3" name="3d-birthday-cake-icon-png-2.png" descr="3d-birthday-cake-icon-png-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6708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4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48704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5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646919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46" name="Rounded Rectangle"/>
          <p:cNvSpPr/>
          <p:nvPr/>
        </p:nvSpPr>
        <p:spPr>
          <a:xfrm>
            <a:off x="121374" y="1433405"/>
            <a:ext cx="1629493" cy="3437892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  <p:sp>
        <p:nvSpPr>
          <p:cNvPr id="1547" name="Rounded Rectangle"/>
          <p:cNvSpPr/>
          <p:nvPr/>
        </p:nvSpPr>
        <p:spPr>
          <a:xfrm>
            <a:off x="1841333" y="1433405"/>
            <a:ext cx="1629494" cy="3437892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  <p:sp>
        <p:nvSpPr>
          <p:cNvPr id="1548" name="Rounded Rectangle"/>
          <p:cNvSpPr/>
          <p:nvPr/>
        </p:nvSpPr>
        <p:spPr>
          <a:xfrm>
            <a:off x="3561293" y="1433405"/>
            <a:ext cx="1629494" cy="3437892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  <p:sp>
        <p:nvSpPr>
          <p:cNvPr id="1549" name="Rounded Rectangle"/>
          <p:cNvSpPr/>
          <p:nvPr/>
        </p:nvSpPr>
        <p:spPr>
          <a:xfrm>
            <a:off x="7001213" y="1433405"/>
            <a:ext cx="1629494" cy="3437892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  <p:sp>
        <p:nvSpPr>
          <p:cNvPr id="1550" name="Rounded Rectangle"/>
          <p:cNvSpPr/>
          <p:nvPr/>
        </p:nvSpPr>
        <p:spPr>
          <a:xfrm>
            <a:off x="5281253" y="1433405"/>
            <a:ext cx="1629494" cy="3437892"/>
          </a:xfrm>
          <a:prstGeom prst="roundRect">
            <a:avLst>
              <a:gd name="adj" fmla="val 22217"/>
            </a:avLst>
          </a:prstGeom>
          <a:ln w="63500">
            <a:solidFill>
              <a:srgbClr val="FF361F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41205" rtl="1">
              <a:spcBef>
                <a:spcPts val="900"/>
              </a:spcBef>
              <a:defRPr sz="2944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و تعداد کیک‌هایی که من خریده‌ام بیشتر یا مساوی کیک‌های زبل باشد.</a:t>
            </a:r>
          </a:p>
        </p:txBody>
      </p:sp>
      <p:sp>
        <p:nvSpPr>
          <p:cNvPr id="1553" name="۵۳"/>
          <p:cNvSpPr/>
          <p:nvPr/>
        </p:nvSpPr>
        <p:spPr>
          <a:xfrm>
            <a:off x="1084067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۵۳</a:t>
            </a:r>
          </a:p>
        </p:txBody>
      </p:sp>
      <p:sp>
        <p:nvSpPr>
          <p:cNvPr id="1554" name="۴۰"/>
          <p:cNvSpPr/>
          <p:nvPr/>
        </p:nvSpPr>
        <p:spPr>
          <a:xfrm>
            <a:off x="912071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۴۰</a:t>
            </a:r>
          </a:p>
        </p:txBody>
      </p:sp>
      <p:sp>
        <p:nvSpPr>
          <p:cNvPr id="1555" name="۳۸"/>
          <p:cNvSpPr/>
          <p:nvPr/>
        </p:nvSpPr>
        <p:spPr>
          <a:xfrm>
            <a:off x="740075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۳۸</a:t>
            </a:r>
          </a:p>
        </p:txBody>
      </p:sp>
      <p:sp>
        <p:nvSpPr>
          <p:cNvPr id="1556" name="۲۳"/>
          <p:cNvSpPr/>
          <p:nvPr/>
        </p:nvSpPr>
        <p:spPr>
          <a:xfrm>
            <a:off x="396083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۲۳</a:t>
            </a:r>
          </a:p>
        </p:txBody>
      </p:sp>
      <p:sp>
        <p:nvSpPr>
          <p:cNvPr id="1557" name="۱۳"/>
          <p:cNvSpPr/>
          <p:nvPr/>
        </p:nvSpPr>
        <p:spPr>
          <a:xfrm>
            <a:off x="52091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۱۳</a:t>
            </a:r>
          </a:p>
        </p:txBody>
      </p:sp>
      <p:sp>
        <p:nvSpPr>
          <p:cNvPr id="1558" name="۲۵"/>
          <p:cNvSpPr/>
          <p:nvPr/>
        </p:nvSpPr>
        <p:spPr>
          <a:xfrm>
            <a:off x="568079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۲۵</a:t>
            </a:r>
          </a:p>
        </p:txBody>
      </p:sp>
      <p:sp>
        <p:nvSpPr>
          <p:cNvPr id="1559" name="۱۸"/>
          <p:cNvSpPr/>
          <p:nvPr/>
        </p:nvSpPr>
        <p:spPr>
          <a:xfrm>
            <a:off x="224087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۱۸</a:t>
            </a:r>
          </a:p>
        </p:txBody>
      </p:sp>
      <p:sp>
        <p:nvSpPr>
          <p:cNvPr id="1560" name="۳"/>
          <p:cNvSpPr/>
          <p:nvPr/>
        </p:nvSpPr>
        <p:spPr>
          <a:xfrm>
            <a:off x="6302244" y="5143017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53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</a:t>
            </a:r>
          </a:p>
        </p:txBody>
      </p:sp>
      <p:sp>
        <p:nvSpPr>
          <p:cNvPr id="1561" name="Content Placeholder 2"/>
          <p:cNvSpPr txBox="1"/>
          <p:nvPr>
            <p:ph type="body" sz="quarter" idx="1"/>
          </p:nvPr>
        </p:nvSpPr>
        <p:spPr>
          <a:xfrm>
            <a:off x="2587724" y="5273268"/>
            <a:ext cx="3576632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باقی‌مانده‌ی پول زبل</a:t>
            </a:r>
          </a:p>
        </p:txBody>
      </p:sp>
      <p:pic>
        <p:nvPicPr>
          <p:cNvPr id="1562" name="3d-cake-with-transparent-background-realistic-birthday-cake-holiday-food-cartoon-creative-design-icon-3d-rendering-png.png" descr="3d-cake-with-transparent-background-realistic-birthday-cake-holiday-food-cartoon-creative-design-icon-3d-rendering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66879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3" name="cake-3d-illustration-png-2.png" descr="cake-3d-illustration-png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2696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4" name="3d-cake-with-transparent-background-realistic-birthday-cake-holiday-food-cartoon-creative-design-icon-3d-rendering-png-2.png" descr="3d-cake-with-transparent-background-realistic-birthday-cake-holiday-food-cartoon-creative-design-icon-3d-rendering-png-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07000" y="1708427"/>
            <a:ext cx="1778000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5" name="birthday-cake-5380249-4497598.png" descr="birthday-cake-5380249-449759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12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6" name="3d-birthday-cake-icon-png-2.png" descr="3d-birthday-cake-icon-png-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6708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7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48704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8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646919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69" name="Rounded Rectangle"/>
          <p:cNvSpPr/>
          <p:nvPr/>
        </p:nvSpPr>
        <p:spPr>
          <a:xfrm>
            <a:off x="121374" y="1433405"/>
            <a:ext cx="1629493" cy="3437892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  <p:sp>
        <p:nvSpPr>
          <p:cNvPr id="1570" name="Rounded Rectangle"/>
          <p:cNvSpPr/>
          <p:nvPr/>
        </p:nvSpPr>
        <p:spPr>
          <a:xfrm>
            <a:off x="1841333" y="1433405"/>
            <a:ext cx="1629494" cy="3437892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  <p:sp>
        <p:nvSpPr>
          <p:cNvPr id="1571" name="Rounded Rectangle"/>
          <p:cNvSpPr/>
          <p:nvPr/>
        </p:nvSpPr>
        <p:spPr>
          <a:xfrm>
            <a:off x="3561293" y="1433405"/>
            <a:ext cx="1629494" cy="3437892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  <p:sp>
        <p:nvSpPr>
          <p:cNvPr id="1572" name="Rounded Rectangle"/>
          <p:cNvSpPr/>
          <p:nvPr/>
        </p:nvSpPr>
        <p:spPr>
          <a:xfrm>
            <a:off x="7001213" y="1433405"/>
            <a:ext cx="1629494" cy="3437892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  <p:sp>
        <p:nvSpPr>
          <p:cNvPr id="1573" name="Rounded Rectangle"/>
          <p:cNvSpPr/>
          <p:nvPr/>
        </p:nvSpPr>
        <p:spPr>
          <a:xfrm>
            <a:off x="5281253" y="1433405"/>
            <a:ext cx="1629494" cy="3437892"/>
          </a:xfrm>
          <a:prstGeom prst="roundRect">
            <a:avLst>
              <a:gd name="adj" fmla="val 22217"/>
            </a:avLst>
          </a:prstGeom>
          <a:ln w="63500">
            <a:solidFill>
              <a:srgbClr val="FF361F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68057" rtl="1">
              <a:defRPr sz="268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در آن صورت زبل می‌تواند به جای یکی از کیک‌های من کیک خودش را بخرد...</a:t>
            </a:r>
          </a:p>
        </p:txBody>
      </p:sp>
      <p:sp>
        <p:nvSpPr>
          <p:cNvPr id="1576" name="۵۳"/>
          <p:cNvSpPr/>
          <p:nvPr/>
        </p:nvSpPr>
        <p:spPr>
          <a:xfrm>
            <a:off x="1084067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۵۳</a:t>
            </a:r>
          </a:p>
        </p:txBody>
      </p:sp>
      <p:sp>
        <p:nvSpPr>
          <p:cNvPr id="1577" name="۴۰"/>
          <p:cNvSpPr/>
          <p:nvPr/>
        </p:nvSpPr>
        <p:spPr>
          <a:xfrm>
            <a:off x="912071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۴۰</a:t>
            </a:r>
          </a:p>
        </p:txBody>
      </p:sp>
      <p:sp>
        <p:nvSpPr>
          <p:cNvPr id="1578" name="۳۸"/>
          <p:cNvSpPr/>
          <p:nvPr/>
        </p:nvSpPr>
        <p:spPr>
          <a:xfrm>
            <a:off x="740075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۳۸</a:t>
            </a:r>
          </a:p>
        </p:txBody>
      </p:sp>
      <p:sp>
        <p:nvSpPr>
          <p:cNvPr id="1579" name="۲۳"/>
          <p:cNvSpPr/>
          <p:nvPr/>
        </p:nvSpPr>
        <p:spPr>
          <a:xfrm>
            <a:off x="396083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۲۳</a:t>
            </a:r>
          </a:p>
        </p:txBody>
      </p:sp>
      <p:sp>
        <p:nvSpPr>
          <p:cNvPr id="1580" name="۱۳"/>
          <p:cNvSpPr/>
          <p:nvPr/>
        </p:nvSpPr>
        <p:spPr>
          <a:xfrm>
            <a:off x="52091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۱۳</a:t>
            </a:r>
          </a:p>
        </p:txBody>
      </p:sp>
      <p:sp>
        <p:nvSpPr>
          <p:cNvPr id="1581" name="۲۵"/>
          <p:cNvSpPr/>
          <p:nvPr/>
        </p:nvSpPr>
        <p:spPr>
          <a:xfrm>
            <a:off x="568079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۲۵</a:t>
            </a:r>
          </a:p>
        </p:txBody>
      </p:sp>
      <p:sp>
        <p:nvSpPr>
          <p:cNvPr id="1582" name="۱۸"/>
          <p:cNvSpPr/>
          <p:nvPr/>
        </p:nvSpPr>
        <p:spPr>
          <a:xfrm>
            <a:off x="224087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۱۸</a:t>
            </a:r>
          </a:p>
        </p:txBody>
      </p:sp>
      <p:sp>
        <p:nvSpPr>
          <p:cNvPr id="1583" name="۳"/>
          <p:cNvSpPr/>
          <p:nvPr/>
        </p:nvSpPr>
        <p:spPr>
          <a:xfrm>
            <a:off x="6302244" y="5143017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53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</a:t>
            </a:r>
          </a:p>
        </p:txBody>
      </p:sp>
      <p:sp>
        <p:nvSpPr>
          <p:cNvPr id="1584" name="Content Placeholder 2"/>
          <p:cNvSpPr txBox="1"/>
          <p:nvPr>
            <p:ph type="body" sz="quarter" idx="1"/>
          </p:nvPr>
        </p:nvSpPr>
        <p:spPr>
          <a:xfrm>
            <a:off x="2587724" y="5273268"/>
            <a:ext cx="3576632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باقی‌مانده‌ی پول زبل</a:t>
            </a:r>
          </a:p>
        </p:txBody>
      </p:sp>
      <p:pic>
        <p:nvPicPr>
          <p:cNvPr id="1585" name="3d-cake-with-transparent-background-realistic-birthday-cake-holiday-food-cartoon-creative-design-icon-3d-rendering-png.png" descr="3d-cake-with-transparent-background-realistic-birthday-cake-holiday-food-cartoon-creative-design-icon-3d-rendering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66879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6" name="cake-3d-illustration-png-2.png" descr="cake-3d-illustration-png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2696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7" name="3d-cake-with-transparent-background-realistic-birthday-cake-holiday-food-cartoon-creative-design-icon-3d-rendering-png-2.png" descr="3d-cake-with-transparent-background-realistic-birthday-cake-holiday-food-cartoon-creative-design-icon-3d-rendering-png-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07000" y="1708427"/>
            <a:ext cx="1778000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8" name="birthday-cake-5380249-4497598.png" descr="birthday-cake-5380249-449759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12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9" name="3d-birthday-cake-icon-png-2.png" descr="3d-birthday-cake-icon-png-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6708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0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48704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1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646919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92" name="Rounded Rectangle"/>
          <p:cNvSpPr/>
          <p:nvPr/>
        </p:nvSpPr>
        <p:spPr>
          <a:xfrm>
            <a:off x="121374" y="1433405"/>
            <a:ext cx="1629493" cy="3437892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  <p:sp>
        <p:nvSpPr>
          <p:cNvPr id="1593" name="Rounded Rectangle"/>
          <p:cNvSpPr/>
          <p:nvPr/>
        </p:nvSpPr>
        <p:spPr>
          <a:xfrm>
            <a:off x="1841333" y="1433405"/>
            <a:ext cx="1629494" cy="3437892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  <p:sp>
        <p:nvSpPr>
          <p:cNvPr id="1594" name="Rounded Rectangle"/>
          <p:cNvSpPr/>
          <p:nvPr/>
        </p:nvSpPr>
        <p:spPr>
          <a:xfrm>
            <a:off x="3561293" y="1433405"/>
            <a:ext cx="1629494" cy="3437892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  <p:sp>
        <p:nvSpPr>
          <p:cNvPr id="1595" name="Rounded Rectangle"/>
          <p:cNvSpPr/>
          <p:nvPr/>
        </p:nvSpPr>
        <p:spPr>
          <a:xfrm>
            <a:off x="7001213" y="1433405"/>
            <a:ext cx="1629494" cy="3437892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  <p:sp>
        <p:nvSpPr>
          <p:cNvPr id="1596" name="Rounded Rectangle"/>
          <p:cNvSpPr/>
          <p:nvPr/>
        </p:nvSpPr>
        <p:spPr>
          <a:xfrm>
            <a:off x="5281253" y="1433405"/>
            <a:ext cx="1629494" cy="3437892"/>
          </a:xfrm>
          <a:prstGeom prst="roundRect">
            <a:avLst>
              <a:gd name="adj" fmla="val 22217"/>
            </a:avLst>
          </a:prstGeom>
          <a:ln w="63500">
            <a:solidFill>
              <a:srgbClr val="FF361F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68057" rtl="1">
              <a:defRPr sz="268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در آن صورت زبل می‌تواند به جای یکی از کیک‌های من کیک خودش را بخرد...</a:t>
            </a:r>
          </a:p>
        </p:txBody>
      </p:sp>
      <p:sp>
        <p:nvSpPr>
          <p:cNvPr id="1599" name="۵۳"/>
          <p:cNvSpPr/>
          <p:nvPr/>
        </p:nvSpPr>
        <p:spPr>
          <a:xfrm>
            <a:off x="1084067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۵۳</a:t>
            </a:r>
          </a:p>
        </p:txBody>
      </p:sp>
      <p:sp>
        <p:nvSpPr>
          <p:cNvPr id="1600" name="۴۰"/>
          <p:cNvSpPr/>
          <p:nvPr/>
        </p:nvSpPr>
        <p:spPr>
          <a:xfrm>
            <a:off x="912071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۴۰</a:t>
            </a:r>
          </a:p>
        </p:txBody>
      </p:sp>
      <p:sp>
        <p:nvSpPr>
          <p:cNvPr id="1601" name="۳۸"/>
          <p:cNvSpPr/>
          <p:nvPr/>
        </p:nvSpPr>
        <p:spPr>
          <a:xfrm>
            <a:off x="740075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۳۸</a:t>
            </a:r>
          </a:p>
        </p:txBody>
      </p:sp>
      <p:sp>
        <p:nvSpPr>
          <p:cNvPr id="1602" name="۲۳"/>
          <p:cNvSpPr/>
          <p:nvPr/>
        </p:nvSpPr>
        <p:spPr>
          <a:xfrm>
            <a:off x="396083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۲۳</a:t>
            </a:r>
          </a:p>
        </p:txBody>
      </p:sp>
      <p:sp>
        <p:nvSpPr>
          <p:cNvPr id="1603" name="۱۳"/>
          <p:cNvSpPr/>
          <p:nvPr/>
        </p:nvSpPr>
        <p:spPr>
          <a:xfrm>
            <a:off x="52091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۱۳</a:t>
            </a:r>
          </a:p>
        </p:txBody>
      </p:sp>
      <p:sp>
        <p:nvSpPr>
          <p:cNvPr id="1604" name="۲۵"/>
          <p:cNvSpPr/>
          <p:nvPr/>
        </p:nvSpPr>
        <p:spPr>
          <a:xfrm>
            <a:off x="568079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۲۵</a:t>
            </a:r>
          </a:p>
        </p:txBody>
      </p:sp>
      <p:sp>
        <p:nvSpPr>
          <p:cNvPr id="1605" name="۱۸"/>
          <p:cNvSpPr/>
          <p:nvPr/>
        </p:nvSpPr>
        <p:spPr>
          <a:xfrm>
            <a:off x="224087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۱۸</a:t>
            </a:r>
          </a:p>
        </p:txBody>
      </p:sp>
      <p:sp>
        <p:nvSpPr>
          <p:cNvPr id="1606" name="۱۶"/>
          <p:cNvSpPr/>
          <p:nvPr/>
        </p:nvSpPr>
        <p:spPr>
          <a:xfrm>
            <a:off x="6302244" y="5143017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53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۱۶</a:t>
            </a:r>
          </a:p>
        </p:txBody>
      </p:sp>
      <p:sp>
        <p:nvSpPr>
          <p:cNvPr id="1607" name="Content Placeholder 2"/>
          <p:cNvSpPr txBox="1"/>
          <p:nvPr>
            <p:ph type="body" sz="quarter" idx="1"/>
          </p:nvPr>
        </p:nvSpPr>
        <p:spPr>
          <a:xfrm>
            <a:off x="2587724" y="5273268"/>
            <a:ext cx="3576632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باقی‌مانده‌ی پول زبل</a:t>
            </a:r>
          </a:p>
        </p:txBody>
      </p:sp>
      <p:pic>
        <p:nvPicPr>
          <p:cNvPr id="1608" name="3d-cake-with-transparent-background-realistic-birthday-cake-holiday-food-cartoon-creative-design-icon-3d-rendering-png.png" descr="3d-cake-with-transparent-background-realistic-birthday-cake-holiday-food-cartoon-creative-design-icon-3d-rendering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66879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9" name="cake-3d-illustration-png-2.png" descr="cake-3d-illustration-png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2696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0" name="3d-cake-with-transparent-background-realistic-birthday-cake-holiday-food-cartoon-creative-design-icon-3d-rendering-png-2.png" descr="3d-cake-with-transparent-background-realistic-birthday-cake-holiday-food-cartoon-creative-design-icon-3d-rendering-png-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07000" y="1708427"/>
            <a:ext cx="1778000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1" name="birthday-cake-5380249-4497598.png" descr="birthday-cake-5380249-449759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12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2" name="3d-birthday-cake-icon-png-2.png" descr="3d-birthday-cake-icon-png-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6708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3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48704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4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646919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15" name="Rounded Rectangle"/>
          <p:cNvSpPr/>
          <p:nvPr/>
        </p:nvSpPr>
        <p:spPr>
          <a:xfrm>
            <a:off x="121374" y="1433405"/>
            <a:ext cx="1629493" cy="3437892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  <p:sp>
        <p:nvSpPr>
          <p:cNvPr id="1616" name="Rounded Rectangle"/>
          <p:cNvSpPr/>
          <p:nvPr/>
        </p:nvSpPr>
        <p:spPr>
          <a:xfrm>
            <a:off x="1841333" y="1433405"/>
            <a:ext cx="1629494" cy="3437892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  <p:sp>
        <p:nvSpPr>
          <p:cNvPr id="1617" name="Rounded Rectangle"/>
          <p:cNvSpPr/>
          <p:nvPr/>
        </p:nvSpPr>
        <p:spPr>
          <a:xfrm>
            <a:off x="3561293" y="1433405"/>
            <a:ext cx="1629494" cy="3437892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  <p:sp>
        <p:nvSpPr>
          <p:cNvPr id="1618" name="Rounded Rectangle"/>
          <p:cNvSpPr/>
          <p:nvPr/>
        </p:nvSpPr>
        <p:spPr>
          <a:xfrm>
            <a:off x="7001213" y="1433405"/>
            <a:ext cx="1629494" cy="3437892"/>
          </a:xfrm>
          <a:prstGeom prst="roundRect">
            <a:avLst>
              <a:gd name="adj" fmla="val 22217"/>
            </a:avLst>
          </a:prstGeom>
          <a:ln w="63500">
            <a:solidFill>
              <a:srgbClr val="FF361F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  <p:sp>
        <p:nvSpPr>
          <p:cNvPr id="1619" name="Rounded Rectangle"/>
          <p:cNvSpPr/>
          <p:nvPr/>
        </p:nvSpPr>
        <p:spPr>
          <a:xfrm>
            <a:off x="5281253" y="1433405"/>
            <a:ext cx="1629494" cy="3437892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طوری که هزینه‌ی بیشتری هم پرداخت نکند.</a:t>
            </a:r>
          </a:p>
        </p:txBody>
      </p:sp>
      <p:sp>
        <p:nvSpPr>
          <p:cNvPr id="1622" name="۵۳"/>
          <p:cNvSpPr/>
          <p:nvPr/>
        </p:nvSpPr>
        <p:spPr>
          <a:xfrm>
            <a:off x="1084067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۵۳</a:t>
            </a:r>
          </a:p>
        </p:txBody>
      </p:sp>
      <p:sp>
        <p:nvSpPr>
          <p:cNvPr id="1623" name="۴۰"/>
          <p:cNvSpPr/>
          <p:nvPr/>
        </p:nvSpPr>
        <p:spPr>
          <a:xfrm>
            <a:off x="912071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۴۰</a:t>
            </a:r>
          </a:p>
        </p:txBody>
      </p:sp>
      <p:sp>
        <p:nvSpPr>
          <p:cNvPr id="1624" name="۳۸"/>
          <p:cNvSpPr/>
          <p:nvPr/>
        </p:nvSpPr>
        <p:spPr>
          <a:xfrm>
            <a:off x="740075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۳۸</a:t>
            </a:r>
          </a:p>
        </p:txBody>
      </p:sp>
      <p:sp>
        <p:nvSpPr>
          <p:cNvPr id="1625" name="۲۳"/>
          <p:cNvSpPr/>
          <p:nvPr/>
        </p:nvSpPr>
        <p:spPr>
          <a:xfrm>
            <a:off x="396083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۲۳</a:t>
            </a:r>
          </a:p>
        </p:txBody>
      </p:sp>
      <p:sp>
        <p:nvSpPr>
          <p:cNvPr id="1626" name="۱۳"/>
          <p:cNvSpPr/>
          <p:nvPr/>
        </p:nvSpPr>
        <p:spPr>
          <a:xfrm>
            <a:off x="52091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۱۳</a:t>
            </a:r>
          </a:p>
        </p:txBody>
      </p:sp>
      <p:sp>
        <p:nvSpPr>
          <p:cNvPr id="1627" name="۲۵"/>
          <p:cNvSpPr/>
          <p:nvPr/>
        </p:nvSpPr>
        <p:spPr>
          <a:xfrm>
            <a:off x="568079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۲۵</a:t>
            </a:r>
          </a:p>
        </p:txBody>
      </p:sp>
      <p:sp>
        <p:nvSpPr>
          <p:cNvPr id="1628" name="۱۸"/>
          <p:cNvSpPr/>
          <p:nvPr/>
        </p:nvSpPr>
        <p:spPr>
          <a:xfrm>
            <a:off x="224087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۱۸</a:t>
            </a:r>
          </a:p>
        </p:txBody>
      </p:sp>
      <p:sp>
        <p:nvSpPr>
          <p:cNvPr id="1629" name="۱۶"/>
          <p:cNvSpPr/>
          <p:nvPr/>
        </p:nvSpPr>
        <p:spPr>
          <a:xfrm>
            <a:off x="6302244" y="5143017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53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۱۶</a:t>
            </a:r>
          </a:p>
        </p:txBody>
      </p:sp>
      <p:sp>
        <p:nvSpPr>
          <p:cNvPr id="1630" name="Content Placeholder 2"/>
          <p:cNvSpPr txBox="1"/>
          <p:nvPr>
            <p:ph type="body" sz="quarter" idx="1"/>
          </p:nvPr>
        </p:nvSpPr>
        <p:spPr>
          <a:xfrm>
            <a:off x="2587724" y="5273268"/>
            <a:ext cx="3576632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باقی‌مانده‌ی پول زبل</a:t>
            </a:r>
          </a:p>
        </p:txBody>
      </p:sp>
      <p:pic>
        <p:nvPicPr>
          <p:cNvPr id="1631" name="3d-cake-with-transparent-background-realistic-birthday-cake-holiday-food-cartoon-creative-design-icon-3d-rendering-png.png" descr="3d-cake-with-transparent-background-realistic-birthday-cake-holiday-food-cartoon-creative-design-icon-3d-rendering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66879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2" name="cake-3d-illustration-png-2.png" descr="cake-3d-illustration-png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2696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3" name="3d-cake-with-transparent-background-realistic-birthday-cake-holiday-food-cartoon-creative-design-icon-3d-rendering-png-2.png" descr="3d-cake-with-transparent-background-realistic-birthday-cake-holiday-food-cartoon-creative-design-icon-3d-rendering-png-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07000" y="1708427"/>
            <a:ext cx="1778000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4" name="birthday-cake-5380249-4497598.png" descr="birthday-cake-5380249-449759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12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5" name="3d-birthday-cake-icon-png-2.png" descr="3d-birthday-cake-icon-png-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6708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6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48704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7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646919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38" name="Rounded Rectangle"/>
          <p:cNvSpPr/>
          <p:nvPr/>
        </p:nvSpPr>
        <p:spPr>
          <a:xfrm>
            <a:off x="121374" y="1433405"/>
            <a:ext cx="1629493" cy="3437892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  <p:sp>
        <p:nvSpPr>
          <p:cNvPr id="1639" name="Rounded Rectangle"/>
          <p:cNvSpPr/>
          <p:nvPr/>
        </p:nvSpPr>
        <p:spPr>
          <a:xfrm>
            <a:off x="1841333" y="1433405"/>
            <a:ext cx="1629494" cy="3437892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  <p:sp>
        <p:nvSpPr>
          <p:cNvPr id="1640" name="Rounded Rectangle"/>
          <p:cNvSpPr/>
          <p:nvPr/>
        </p:nvSpPr>
        <p:spPr>
          <a:xfrm>
            <a:off x="3561293" y="1433405"/>
            <a:ext cx="1629494" cy="3437892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  <p:sp>
        <p:nvSpPr>
          <p:cNvPr id="1641" name="Rounded Rectangle"/>
          <p:cNvSpPr/>
          <p:nvPr/>
        </p:nvSpPr>
        <p:spPr>
          <a:xfrm>
            <a:off x="7001213" y="1433405"/>
            <a:ext cx="1629494" cy="3437892"/>
          </a:xfrm>
          <a:prstGeom prst="roundRect">
            <a:avLst>
              <a:gd name="adj" fmla="val 22217"/>
            </a:avLst>
          </a:prstGeom>
          <a:ln w="63500">
            <a:solidFill>
              <a:srgbClr val="FF361F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  <p:sp>
        <p:nvSpPr>
          <p:cNvPr id="1642" name="Rounded Rectangle"/>
          <p:cNvSpPr/>
          <p:nvPr/>
        </p:nvSpPr>
        <p:spPr>
          <a:xfrm>
            <a:off x="5281253" y="1433405"/>
            <a:ext cx="1629494" cy="3437892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rtl="1">
              <a:defRPr sz="2784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پس تعداد کیک‌هایی که من خریده‌ام نمی‌تواند بیش از کیک‌های زبل باشد.</a:t>
            </a:r>
          </a:p>
        </p:txBody>
      </p:sp>
      <p:sp>
        <p:nvSpPr>
          <p:cNvPr id="1645" name="۵۳"/>
          <p:cNvSpPr/>
          <p:nvPr/>
        </p:nvSpPr>
        <p:spPr>
          <a:xfrm>
            <a:off x="1084067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۵۳</a:t>
            </a:r>
          </a:p>
        </p:txBody>
      </p:sp>
      <p:sp>
        <p:nvSpPr>
          <p:cNvPr id="1646" name="۴۰"/>
          <p:cNvSpPr/>
          <p:nvPr/>
        </p:nvSpPr>
        <p:spPr>
          <a:xfrm>
            <a:off x="912071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۴۰</a:t>
            </a:r>
          </a:p>
        </p:txBody>
      </p:sp>
      <p:sp>
        <p:nvSpPr>
          <p:cNvPr id="1647" name="۳۸"/>
          <p:cNvSpPr/>
          <p:nvPr/>
        </p:nvSpPr>
        <p:spPr>
          <a:xfrm>
            <a:off x="740075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۳۸</a:t>
            </a:r>
          </a:p>
        </p:txBody>
      </p:sp>
      <p:sp>
        <p:nvSpPr>
          <p:cNvPr id="1648" name="۲۳"/>
          <p:cNvSpPr/>
          <p:nvPr/>
        </p:nvSpPr>
        <p:spPr>
          <a:xfrm>
            <a:off x="396083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۲۳</a:t>
            </a:r>
          </a:p>
        </p:txBody>
      </p:sp>
      <p:sp>
        <p:nvSpPr>
          <p:cNvPr id="1649" name="۱۳"/>
          <p:cNvSpPr/>
          <p:nvPr/>
        </p:nvSpPr>
        <p:spPr>
          <a:xfrm>
            <a:off x="52091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۱۳</a:t>
            </a:r>
          </a:p>
        </p:txBody>
      </p:sp>
      <p:sp>
        <p:nvSpPr>
          <p:cNvPr id="1650" name="۲۵"/>
          <p:cNvSpPr/>
          <p:nvPr/>
        </p:nvSpPr>
        <p:spPr>
          <a:xfrm>
            <a:off x="568079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۲۵</a:t>
            </a:r>
          </a:p>
        </p:txBody>
      </p:sp>
      <p:sp>
        <p:nvSpPr>
          <p:cNvPr id="1651" name="۱۸"/>
          <p:cNvSpPr/>
          <p:nvPr/>
        </p:nvSpPr>
        <p:spPr>
          <a:xfrm>
            <a:off x="224087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۱۸</a:t>
            </a:r>
          </a:p>
        </p:txBody>
      </p:sp>
      <p:sp>
        <p:nvSpPr>
          <p:cNvPr id="1652" name="۱۶"/>
          <p:cNvSpPr/>
          <p:nvPr/>
        </p:nvSpPr>
        <p:spPr>
          <a:xfrm>
            <a:off x="6302244" y="5143017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53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۱۶</a:t>
            </a:r>
          </a:p>
        </p:txBody>
      </p:sp>
      <p:sp>
        <p:nvSpPr>
          <p:cNvPr id="1653" name="Content Placeholder 2"/>
          <p:cNvSpPr txBox="1"/>
          <p:nvPr>
            <p:ph type="body" sz="quarter" idx="1"/>
          </p:nvPr>
        </p:nvSpPr>
        <p:spPr>
          <a:xfrm>
            <a:off x="2587724" y="5273268"/>
            <a:ext cx="3576632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باقی‌مانده‌ی پول زبل</a:t>
            </a:r>
          </a:p>
        </p:txBody>
      </p:sp>
      <p:pic>
        <p:nvPicPr>
          <p:cNvPr id="1654" name="3d-cake-with-transparent-background-realistic-birthday-cake-holiday-food-cartoon-creative-design-icon-3d-rendering-png.png" descr="3d-cake-with-transparent-background-realistic-birthday-cake-holiday-food-cartoon-creative-design-icon-3d-rendering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66879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5" name="cake-3d-illustration-png-2.png" descr="cake-3d-illustration-png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2696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6" name="3d-cake-with-transparent-background-realistic-birthday-cake-holiday-food-cartoon-creative-design-icon-3d-rendering-png-2.png" descr="3d-cake-with-transparent-background-realistic-birthday-cake-holiday-food-cartoon-creative-design-icon-3d-rendering-png-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07000" y="1708427"/>
            <a:ext cx="1778000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7" name="birthday-cake-5380249-4497598.png" descr="birthday-cake-5380249-449759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12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8" name="3d-birthday-cake-icon-png-2.png" descr="3d-birthday-cake-icon-png-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6708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9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48704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0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646919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61" name="Rounded Rectangle"/>
          <p:cNvSpPr/>
          <p:nvPr/>
        </p:nvSpPr>
        <p:spPr>
          <a:xfrm>
            <a:off x="121374" y="1433405"/>
            <a:ext cx="1629493" cy="3437892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  <p:sp>
        <p:nvSpPr>
          <p:cNvPr id="1662" name="Rounded Rectangle"/>
          <p:cNvSpPr/>
          <p:nvPr/>
        </p:nvSpPr>
        <p:spPr>
          <a:xfrm>
            <a:off x="1841333" y="1433405"/>
            <a:ext cx="1629494" cy="3437892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  <p:sp>
        <p:nvSpPr>
          <p:cNvPr id="1663" name="Rounded Rectangle"/>
          <p:cNvSpPr/>
          <p:nvPr/>
        </p:nvSpPr>
        <p:spPr>
          <a:xfrm>
            <a:off x="3561293" y="1433405"/>
            <a:ext cx="1629494" cy="3437892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  <p:sp>
        <p:nvSpPr>
          <p:cNvPr id="1664" name="Rounded Rectangle"/>
          <p:cNvSpPr/>
          <p:nvPr/>
        </p:nvSpPr>
        <p:spPr>
          <a:xfrm>
            <a:off x="7001213" y="1433405"/>
            <a:ext cx="1629494" cy="3437892"/>
          </a:xfrm>
          <a:prstGeom prst="roundRect">
            <a:avLst>
              <a:gd name="adj" fmla="val 22217"/>
            </a:avLst>
          </a:prstGeom>
          <a:ln w="63500">
            <a:solidFill>
              <a:srgbClr val="FF361F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  <p:sp>
        <p:nvSpPr>
          <p:cNvPr id="1665" name="Rounded Rectangle"/>
          <p:cNvSpPr/>
          <p:nvPr/>
        </p:nvSpPr>
        <p:spPr>
          <a:xfrm>
            <a:off x="5281253" y="1433405"/>
            <a:ext cx="1629494" cy="3437892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وقت کدزدن :)"/>
          <p:cNvSpPr txBox="1"/>
          <p:nvPr>
            <p:ph type="body" sz="half" idx="1"/>
          </p:nvPr>
        </p:nvSpPr>
        <p:spPr>
          <a:xfrm>
            <a:off x="210663" y="2294841"/>
            <a:ext cx="11770674" cy="2268318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5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وقت کدزدن :)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این بار هر کیک علاوه بر قیمت، وزن هم دارد.</a:t>
            </a:r>
          </a:p>
        </p:txBody>
      </p:sp>
      <p:sp>
        <p:nvSpPr>
          <p:cNvPr id="1670" name="۱۳"/>
          <p:cNvSpPr/>
          <p:nvPr/>
        </p:nvSpPr>
        <p:spPr>
          <a:xfrm>
            <a:off x="1084067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۱۳</a:t>
            </a:r>
          </a:p>
        </p:txBody>
      </p:sp>
      <p:sp>
        <p:nvSpPr>
          <p:cNvPr id="1671" name="۲۵"/>
          <p:cNvSpPr/>
          <p:nvPr/>
        </p:nvSpPr>
        <p:spPr>
          <a:xfrm>
            <a:off x="912071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۲۵</a:t>
            </a:r>
          </a:p>
        </p:txBody>
      </p:sp>
      <p:sp>
        <p:nvSpPr>
          <p:cNvPr id="1672" name="۴۰"/>
          <p:cNvSpPr/>
          <p:nvPr/>
        </p:nvSpPr>
        <p:spPr>
          <a:xfrm>
            <a:off x="740075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۴۰</a:t>
            </a:r>
          </a:p>
        </p:txBody>
      </p:sp>
      <p:sp>
        <p:nvSpPr>
          <p:cNvPr id="1673" name="۵۳"/>
          <p:cNvSpPr/>
          <p:nvPr/>
        </p:nvSpPr>
        <p:spPr>
          <a:xfrm>
            <a:off x="396083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۵۳</a:t>
            </a:r>
          </a:p>
        </p:txBody>
      </p:sp>
      <p:sp>
        <p:nvSpPr>
          <p:cNvPr id="1674" name="۱۸"/>
          <p:cNvSpPr/>
          <p:nvPr/>
        </p:nvSpPr>
        <p:spPr>
          <a:xfrm>
            <a:off x="52091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۱۸</a:t>
            </a:r>
          </a:p>
        </p:txBody>
      </p:sp>
      <p:sp>
        <p:nvSpPr>
          <p:cNvPr id="1675" name="۳۸"/>
          <p:cNvSpPr/>
          <p:nvPr/>
        </p:nvSpPr>
        <p:spPr>
          <a:xfrm>
            <a:off x="568079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۳۸</a:t>
            </a:r>
          </a:p>
        </p:txBody>
      </p:sp>
      <p:sp>
        <p:nvSpPr>
          <p:cNvPr id="1676" name="۲۳"/>
          <p:cNvSpPr/>
          <p:nvPr/>
        </p:nvSpPr>
        <p:spPr>
          <a:xfrm>
            <a:off x="224087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۲۳</a:t>
            </a:r>
          </a:p>
        </p:txBody>
      </p:sp>
      <p:pic>
        <p:nvPicPr>
          <p:cNvPr id="1677" name="3d-cake-with-transparent-background-realistic-birthday-cake-holiday-food-cartoon-creative-design-icon-3d-rendering-png.png" descr="3d-cake-with-transparent-background-realistic-birthday-cake-holiday-food-cartoon-creative-design-icon-3d-rendering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704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8" name="cake-3d-illustration-png-2.png" descr="cake-3d-illustration-png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07000" y="1708427"/>
            <a:ext cx="1778000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9" name="3d-cake-with-transparent-background-realistic-birthday-cake-holiday-food-cartoon-creative-design-icon-3d-rendering-png-2.png" descr="3d-cake-with-transparent-background-realistic-birthday-cake-holiday-food-cartoon-creative-design-icon-3d-rendering-png-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46919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0" name="birthday-cake-5380249-4497598.png" descr="birthday-cake-5380249-449759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66879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1" name="3d-birthday-cake-icon-png-2.png" descr="3d-birthday-cake-icon-png-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712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2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76708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3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92696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84" name="۲"/>
          <p:cNvSpPr/>
          <p:nvPr/>
        </p:nvSpPr>
        <p:spPr>
          <a:xfrm>
            <a:off x="10840673" y="444585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4FA729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685" name="۳"/>
          <p:cNvSpPr/>
          <p:nvPr/>
        </p:nvSpPr>
        <p:spPr>
          <a:xfrm>
            <a:off x="9120713" y="444585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4FA729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</a:t>
            </a:r>
          </a:p>
        </p:txBody>
      </p:sp>
      <p:sp>
        <p:nvSpPr>
          <p:cNvPr id="1686" name="۴"/>
          <p:cNvSpPr/>
          <p:nvPr/>
        </p:nvSpPr>
        <p:spPr>
          <a:xfrm>
            <a:off x="7400753" y="444585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4FA729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۴</a:t>
            </a:r>
          </a:p>
        </p:txBody>
      </p:sp>
      <p:sp>
        <p:nvSpPr>
          <p:cNvPr id="1687" name="۴"/>
          <p:cNvSpPr/>
          <p:nvPr/>
        </p:nvSpPr>
        <p:spPr>
          <a:xfrm>
            <a:off x="3960834" y="444585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4FA729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۴</a:t>
            </a:r>
          </a:p>
        </p:txBody>
      </p:sp>
      <p:sp>
        <p:nvSpPr>
          <p:cNvPr id="1688" name="۲"/>
          <p:cNvSpPr/>
          <p:nvPr/>
        </p:nvSpPr>
        <p:spPr>
          <a:xfrm>
            <a:off x="520914" y="444585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4FA729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689" name="۳"/>
          <p:cNvSpPr/>
          <p:nvPr/>
        </p:nvSpPr>
        <p:spPr>
          <a:xfrm>
            <a:off x="5680793" y="444585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4FA729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</a:t>
            </a:r>
          </a:p>
        </p:txBody>
      </p:sp>
      <p:sp>
        <p:nvSpPr>
          <p:cNvPr id="1690" name="۱"/>
          <p:cNvSpPr/>
          <p:nvPr/>
        </p:nvSpPr>
        <p:spPr>
          <a:xfrm>
            <a:off x="2240874" y="4445853"/>
            <a:ext cx="830412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4FA729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pPr>
            <a:r>
              <a:t>زبل می‌خواهد</a:t>
            </a:r>
            <a:r>
              <a:rPr>
                <a:solidFill>
                  <a:srgbClr val="A12E34"/>
                </a:solidFill>
              </a:rPr>
              <a:t> مجموع وزن</a:t>
            </a:r>
            <a:r>
              <a:t> کیک‌هایی که می‌خرد </a:t>
            </a:r>
            <a:r>
              <a:rPr>
                <a:solidFill>
                  <a:srgbClr val="A12E34"/>
                </a:solidFill>
              </a:rPr>
              <a:t>بیشینه</a:t>
            </a:r>
            <a:r>
              <a:t> باشد.</a:t>
            </a:r>
          </a:p>
        </p:txBody>
      </p:sp>
      <p:sp>
        <p:nvSpPr>
          <p:cNvPr id="1693" name="۱۳"/>
          <p:cNvSpPr/>
          <p:nvPr/>
        </p:nvSpPr>
        <p:spPr>
          <a:xfrm>
            <a:off x="1084067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۱۳</a:t>
            </a:r>
          </a:p>
        </p:txBody>
      </p:sp>
      <p:sp>
        <p:nvSpPr>
          <p:cNvPr id="1694" name="۲۵"/>
          <p:cNvSpPr/>
          <p:nvPr/>
        </p:nvSpPr>
        <p:spPr>
          <a:xfrm>
            <a:off x="912071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۲۵</a:t>
            </a:r>
          </a:p>
        </p:txBody>
      </p:sp>
      <p:sp>
        <p:nvSpPr>
          <p:cNvPr id="1695" name="۴۰"/>
          <p:cNvSpPr/>
          <p:nvPr/>
        </p:nvSpPr>
        <p:spPr>
          <a:xfrm>
            <a:off x="740075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۴۰</a:t>
            </a:r>
          </a:p>
        </p:txBody>
      </p:sp>
      <p:sp>
        <p:nvSpPr>
          <p:cNvPr id="1696" name="۵۳"/>
          <p:cNvSpPr/>
          <p:nvPr/>
        </p:nvSpPr>
        <p:spPr>
          <a:xfrm>
            <a:off x="396083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۵۳</a:t>
            </a:r>
          </a:p>
        </p:txBody>
      </p:sp>
      <p:sp>
        <p:nvSpPr>
          <p:cNvPr id="1697" name="۱۸"/>
          <p:cNvSpPr/>
          <p:nvPr/>
        </p:nvSpPr>
        <p:spPr>
          <a:xfrm>
            <a:off x="52091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۱۸</a:t>
            </a:r>
          </a:p>
        </p:txBody>
      </p:sp>
      <p:sp>
        <p:nvSpPr>
          <p:cNvPr id="1698" name="۳۸"/>
          <p:cNvSpPr/>
          <p:nvPr/>
        </p:nvSpPr>
        <p:spPr>
          <a:xfrm>
            <a:off x="568079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۳۸</a:t>
            </a:r>
          </a:p>
        </p:txBody>
      </p:sp>
      <p:sp>
        <p:nvSpPr>
          <p:cNvPr id="1699" name="۲۳"/>
          <p:cNvSpPr/>
          <p:nvPr/>
        </p:nvSpPr>
        <p:spPr>
          <a:xfrm>
            <a:off x="224087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۲۳</a:t>
            </a:r>
          </a:p>
        </p:txBody>
      </p:sp>
      <p:pic>
        <p:nvPicPr>
          <p:cNvPr id="1700" name="3d-cake-with-transparent-background-realistic-birthday-cake-holiday-food-cartoon-creative-design-icon-3d-rendering-png.png" descr="3d-cake-with-transparent-background-realistic-birthday-cake-holiday-food-cartoon-creative-design-icon-3d-rendering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704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1" name="cake-3d-illustration-png-2.png" descr="cake-3d-illustration-png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07000" y="1708427"/>
            <a:ext cx="1778000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2" name="3d-cake-with-transparent-background-realistic-birthday-cake-holiday-food-cartoon-creative-design-icon-3d-rendering-png-2.png" descr="3d-cake-with-transparent-background-realistic-birthday-cake-holiday-food-cartoon-creative-design-icon-3d-rendering-png-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46919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3" name="birthday-cake-5380249-4497598.png" descr="birthday-cake-5380249-449759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66879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4" name="3d-birthday-cake-icon-png-2.png" descr="3d-birthday-cake-icon-png-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712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5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76708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6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92696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07" name="۲"/>
          <p:cNvSpPr/>
          <p:nvPr/>
        </p:nvSpPr>
        <p:spPr>
          <a:xfrm>
            <a:off x="10840673" y="444585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4FA729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708" name="۳"/>
          <p:cNvSpPr/>
          <p:nvPr/>
        </p:nvSpPr>
        <p:spPr>
          <a:xfrm>
            <a:off x="9120713" y="444585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4FA729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</a:t>
            </a:r>
          </a:p>
        </p:txBody>
      </p:sp>
      <p:sp>
        <p:nvSpPr>
          <p:cNvPr id="1709" name="۴"/>
          <p:cNvSpPr/>
          <p:nvPr/>
        </p:nvSpPr>
        <p:spPr>
          <a:xfrm>
            <a:off x="7400753" y="444585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4FA729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۴</a:t>
            </a:r>
          </a:p>
        </p:txBody>
      </p:sp>
      <p:sp>
        <p:nvSpPr>
          <p:cNvPr id="1710" name="۴"/>
          <p:cNvSpPr/>
          <p:nvPr/>
        </p:nvSpPr>
        <p:spPr>
          <a:xfrm>
            <a:off x="3960834" y="444585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4FA729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۴</a:t>
            </a:r>
          </a:p>
        </p:txBody>
      </p:sp>
      <p:sp>
        <p:nvSpPr>
          <p:cNvPr id="1711" name="۲"/>
          <p:cNvSpPr/>
          <p:nvPr/>
        </p:nvSpPr>
        <p:spPr>
          <a:xfrm>
            <a:off x="520914" y="444585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4FA729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712" name="۳"/>
          <p:cNvSpPr/>
          <p:nvPr/>
        </p:nvSpPr>
        <p:spPr>
          <a:xfrm>
            <a:off x="5680793" y="444585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4FA729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</a:t>
            </a:r>
          </a:p>
        </p:txBody>
      </p:sp>
      <p:sp>
        <p:nvSpPr>
          <p:cNvPr id="1713" name="۱"/>
          <p:cNvSpPr/>
          <p:nvPr/>
        </p:nvSpPr>
        <p:spPr>
          <a:xfrm>
            <a:off x="2240874" y="4445853"/>
            <a:ext cx="830412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4FA729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714" name="Content Placeholder 2"/>
          <p:cNvSpPr txBox="1"/>
          <p:nvPr>
            <p:ph type="body" sz="quarter" idx="1"/>
          </p:nvPr>
        </p:nvSpPr>
        <p:spPr>
          <a:xfrm>
            <a:off x="4727705" y="838217"/>
            <a:ext cx="1436651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پول زبل</a:t>
            </a:r>
          </a:p>
        </p:txBody>
      </p:sp>
      <p:sp>
        <p:nvSpPr>
          <p:cNvPr id="1715" name="۹۵"/>
          <p:cNvSpPr/>
          <p:nvPr/>
        </p:nvSpPr>
        <p:spPr>
          <a:xfrm>
            <a:off x="6302244" y="707966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53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۹۵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برای این مشتری حداقل تعداد سکه چیست؟</a:t>
            </a:r>
          </a:p>
        </p:txBody>
      </p:sp>
      <p:sp>
        <p:nvSpPr>
          <p:cNvPr id="242" name="Content Placeholder 2"/>
          <p:cNvSpPr txBox="1"/>
          <p:nvPr>
            <p:ph type="body" sz="quarter" idx="1"/>
          </p:nvPr>
        </p:nvSpPr>
        <p:spPr>
          <a:xfrm>
            <a:off x="3176094" y="4976278"/>
            <a:ext cx="4377548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باقیمانده‌ی پول مشتری</a:t>
            </a:r>
          </a:p>
        </p:txBody>
      </p:sp>
      <p:sp>
        <p:nvSpPr>
          <p:cNvPr id="243" name="۲"/>
          <p:cNvSpPr/>
          <p:nvPr/>
        </p:nvSpPr>
        <p:spPr>
          <a:xfrm>
            <a:off x="10304183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244" name="۲"/>
          <p:cNvSpPr/>
          <p:nvPr/>
        </p:nvSpPr>
        <p:spPr>
          <a:xfrm>
            <a:off x="7824908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245" name="۱"/>
          <p:cNvSpPr/>
          <p:nvPr/>
        </p:nvSpPr>
        <p:spPr>
          <a:xfrm>
            <a:off x="3628356" y="1213063"/>
            <a:ext cx="830412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246" name="۰"/>
          <p:cNvSpPr/>
          <p:nvPr/>
        </p:nvSpPr>
        <p:spPr>
          <a:xfrm>
            <a:off x="422404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247" name="۰"/>
          <p:cNvSpPr/>
          <p:nvPr/>
        </p:nvSpPr>
        <p:spPr>
          <a:xfrm>
            <a:off x="5599631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248" name="۱"/>
          <p:cNvSpPr/>
          <p:nvPr/>
        </p:nvSpPr>
        <p:spPr>
          <a:xfrm>
            <a:off x="1898380" y="121306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249" name="۱"/>
          <p:cNvSpPr/>
          <p:nvPr/>
        </p:nvSpPr>
        <p:spPr>
          <a:xfrm>
            <a:off x="202610" y="2807431"/>
            <a:ext cx="1270001" cy="127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lnSpc>
                <a:spcPct val="10000"/>
              </a:lnSpc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250" name="۲"/>
          <p:cNvSpPr/>
          <p:nvPr/>
        </p:nvSpPr>
        <p:spPr>
          <a:xfrm>
            <a:off x="1538886" y="2680431"/>
            <a:ext cx="1549401" cy="1524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251" name="۵"/>
          <p:cNvSpPr/>
          <p:nvPr/>
        </p:nvSpPr>
        <p:spPr>
          <a:xfrm>
            <a:off x="3154562" y="2556205"/>
            <a:ext cx="1778001" cy="1772453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</a:t>
            </a:r>
          </a:p>
        </p:txBody>
      </p:sp>
      <p:sp>
        <p:nvSpPr>
          <p:cNvPr id="252" name="۱۰"/>
          <p:cNvSpPr/>
          <p:nvPr/>
        </p:nvSpPr>
        <p:spPr>
          <a:xfrm>
            <a:off x="4998837" y="2426431"/>
            <a:ext cx="2032001" cy="2032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253" name="۲۰"/>
          <p:cNvSpPr/>
          <p:nvPr/>
        </p:nvSpPr>
        <p:spPr>
          <a:xfrm>
            <a:off x="7097114" y="2299431"/>
            <a:ext cx="2286001" cy="2286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۲۰</a:t>
            </a:r>
          </a:p>
        </p:txBody>
      </p:sp>
      <p:sp>
        <p:nvSpPr>
          <p:cNvPr id="254" name="۵۰"/>
          <p:cNvSpPr/>
          <p:nvPr/>
        </p:nvSpPr>
        <p:spPr>
          <a:xfrm>
            <a:off x="9449389" y="2172431"/>
            <a:ext cx="2540001" cy="2540001"/>
          </a:xfrm>
          <a:prstGeom prst="ellipse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rtl="1">
              <a:defRPr sz="4800"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۵۰</a:t>
            </a:r>
          </a:p>
        </p:txBody>
      </p:sp>
      <p:sp>
        <p:nvSpPr>
          <p:cNvPr id="255" name="۱۴۷"/>
          <p:cNvSpPr/>
          <p:nvPr/>
        </p:nvSpPr>
        <p:spPr>
          <a:xfrm>
            <a:off x="7691530" y="4846027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4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۱۴۷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pPr>
            <a:r>
              <a:t>می‌تواند</a:t>
            </a:r>
            <a:r>
              <a:rPr>
                <a:solidFill>
                  <a:srgbClr val="A12E34"/>
                </a:solidFill>
              </a:rPr>
              <a:t> بخشی از یک کیک</a:t>
            </a:r>
            <a:r>
              <a:t> را هم خریداری کند.</a:t>
            </a:r>
          </a:p>
        </p:txBody>
      </p:sp>
      <p:sp>
        <p:nvSpPr>
          <p:cNvPr id="1718" name="۱۳"/>
          <p:cNvSpPr/>
          <p:nvPr/>
        </p:nvSpPr>
        <p:spPr>
          <a:xfrm>
            <a:off x="1084067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۱۳</a:t>
            </a:r>
          </a:p>
        </p:txBody>
      </p:sp>
      <p:sp>
        <p:nvSpPr>
          <p:cNvPr id="1719" name="۲۵"/>
          <p:cNvSpPr/>
          <p:nvPr/>
        </p:nvSpPr>
        <p:spPr>
          <a:xfrm>
            <a:off x="912071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۲۵</a:t>
            </a:r>
          </a:p>
        </p:txBody>
      </p:sp>
      <p:sp>
        <p:nvSpPr>
          <p:cNvPr id="1720" name="۴۰"/>
          <p:cNvSpPr/>
          <p:nvPr/>
        </p:nvSpPr>
        <p:spPr>
          <a:xfrm>
            <a:off x="740075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۴۰</a:t>
            </a:r>
          </a:p>
        </p:txBody>
      </p:sp>
      <p:sp>
        <p:nvSpPr>
          <p:cNvPr id="1721" name="۵۳"/>
          <p:cNvSpPr/>
          <p:nvPr/>
        </p:nvSpPr>
        <p:spPr>
          <a:xfrm>
            <a:off x="396083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۵۳</a:t>
            </a:r>
          </a:p>
        </p:txBody>
      </p:sp>
      <p:sp>
        <p:nvSpPr>
          <p:cNvPr id="1722" name="۱۸"/>
          <p:cNvSpPr/>
          <p:nvPr/>
        </p:nvSpPr>
        <p:spPr>
          <a:xfrm>
            <a:off x="52091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۱۸</a:t>
            </a:r>
          </a:p>
        </p:txBody>
      </p:sp>
      <p:sp>
        <p:nvSpPr>
          <p:cNvPr id="1723" name="۳۸"/>
          <p:cNvSpPr/>
          <p:nvPr/>
        </p:nvSpPr>
        <p:spPr>
          <a:xfrm>
            <a:off x="568079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۳۸</a:t>
            </a:r>
          </a:p>
        </p:txBody>
      </p:sp>
      <p:sp>
        <p:nvSpPr>
          <p:cNvPr id="1724" name="۲۳"/>
          <p:cNvSpPr/>
          <p:nvPr/>
        </p:nvSpPr>
        <p:spPr>
          <a:xfrm>
            <a:off x="224087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۲۳</a:t>
            </a:r>
          </a:p>
        </p:txBody>
      </p:sp>
      <p:pic>
        <p:nvPicPr>
          <p:cNvPr id="1725" name="3d-cake-with-transparent-background-realistic-birthday-cake-holiday-food-cartoon-creative-design-icon-3d-rendering-png.png" descr="3d-cake-with-transparent-background-realistic-birthday-cake-holiday-food-cartoon-creative-design-icon-3d-rendering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704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6" name="cake-3d-illustration-png-2.png" descr="cake-3d-illustration-png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07000" y="1708427"/>
            <a:ext cx="1778000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7" name="3d-cake-with-transparent-background-realistic-birthday-cake-holiday-food-cartoon-creative-design-icon-3d-rendering-png-2.png" descr="3d-cake-with-transparent-background-realistic-birthday-cake-holiday-food-cartoon-creative-design-icon-3d-rendering-png-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46919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8" name="birthday-cake-5380249-4497598.png" descr="birthday-cake-5380249-449759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66879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9" name="3d-birthday-cake-icon-png-2.png" descr="3d-birthday-cake-icon-png-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712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0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76708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1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92696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32" name="۲"/>
          <p:cNvSpPr/>
          <p:nvPr/>
        </p:nvSpPr>
        <p:spPr>
          <a:xfrm>
            <a:off x="10840673" y="444585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4FA729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733" name="۳"/>
          <p:cNvSpPr/>
          <p:nvPr/>
        </p:nvSpPr>
        <p:spPr>
          <a:xfrm>
            <a:off x="9120713" y="444585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4FA729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</a:t>
            </a:r>
          </a:p>
        </p:txBody>
      </p:sp>
      <p:sp>
        <p:nvSpPr>
          <p:cNvPr id="1734" name="۴"/>
          <p:cNvSpPr/>
          <p:nvPr/>
        </p:nvSpPr>
        <p:spPr>
          <a:xfrm>
            <a:off x="7400753" y="444585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4FA729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۴</a:t>
            </a:r>
          </a:p>
        </p:txBody>
      </p:sp>
      <p:sp>
        <p:nvSpPr>
          <p:cNvPr id="1735" name="۴"/>
          <p:cNvSpPr/>
          <p:nvPr/>
        </p:nvSpPr>
        <p:spPr>
          <a:xfrm>
            <a:off x="3960834" y="444585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4FA729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۴</a:t>
            </a:r>
          </a:p>
        </p:txBody>
      </p:sp>
      <p:sp>
        <p:nvSpPr>
          <p:cNvPr id="1736" name="۲"/>
          <p:cNvSpPr/>
          <p:nvPr/>
        </p:nvSpPr>
        <p:spPr>
          <a:xfrm>
            <a:off x="520914" y="444585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4FA729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737" name="۳"/>
          <p:cNvSpPr/>
          <p:nvPr/>
        </p:nvSpPr>
        <p:spPr>
          <a:xfrm>
            <a:off x="5680793" y="444585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4FA729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</a:t>
            </a:r>
          </a:p>
        </p:txBody>
      </p:sp>
      <p:sp>
        <p:nvSpPr>
          <p:cNvPr id="1738" name="۱"/>
          <p:cNvSpPr/>
          <p:nvPr/>
        </p:nvSpPr>
        <p:spPr>
          <a:xfrm>
            <a:off x="2240874" y="4445853"/>
            <a:ext cx="830412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4FA729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739" name="Content Placeholder 2"/>
          <p:cNvSpPr txBox="1"/>
          <p:nvPr>
            <p:ph type="body" sz="quarter" idx="1"/>
          </p:nvPr>
        </p:nvSpPr>
        <p:spPr>
          <a:xfrm>
            <a:off x="4727705" y="838217"/>
            <a:ext cx="1436651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پول زبل</a:t>
            </a:r>
          </a:p>
        </p:txBody>
      </p:sp>
      <p:sp>
        <p:nvSpPr>
          <p:cNvPr id="1740" name="۹۵"/>
          <p:cNvSpPr/>
          <p:nvPr/>
        </p:nvSpPr>
        <p:spPr>
          <a:xfrm>
            <a:off x="6302244" y="707966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53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۹۵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ابتدا حساب کنیم هر کیلو کیک چه هزینه‌ای دارد.</a:t>
            </a:r>
          </a:p>
        </p:txBody>
      </p:sp>
      <p:sp>
        <p:nvSpPr>
          <p:cNvPr id="1743" name="۱۳"/>
          <p:cNvSpPr/>
          <p:nvPr/>
        </p:nvSpPr>
        <p:spPr>
          <a:xfrm>
            <a:off x="1084067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۱۳</a:t>
            </a:r>
          </a:p>
        </p:txBody>
      </p:sp>
      <p:sp>
        <p:nvSpPr>
          <p:cNvPr id="1744" name="۲۵"/>
          <p:cNvSpPr/>
          <p:nvPr/>
        </p:nvSpPr>
        <p:spPr>
          <a:xfrm>
            <a:off x="912071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۲۵</a:t>
            </a:r>
          </a:p>
        </p:txBody>
      </p:sp>
      <p:sp>
        <p:nvSpPr>
          <p:cNvPr id="1745" name="۴۰"/>
          <p:cNvSpPr/>
          <p:nvPr/>
        </p:nvSpPr>
        <p:spPr>
          <a:xfrm>
            <a:off x="740075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۴۰</a:t>
            </a:r>
          </a:p>
        </p:txBody>
      </p:sp>
      <p:sp>
        <p:nvSpPr>
          <p:cNvPr id="1746" name="۵۳"/>
          <p:cNvSpPr/>
          <p:nvPr/>
        </p:nvSpPr>
        <p:spPr>
          <a:xfrm>
            <a:off x="396083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۵۳</a:t>
            </a:r>
          </a:p>
        </p:txBody>
      </p:sp>
      <p:sp>
        <p:nvSpPr>
          <p:cNvPr id="1747" name="۱۸"/>
          <p:cNvSpPr/>
          <p:nvPr/>
        </p:nvSpPr>
        <p:spPr>
          <a:xfrm>
            <a:off x="52091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۱۸</a:t>
            </a:r>
          </a:p>
        </p:txBody>
      </p:sp>
      <p:sp>
        <p:nvSpPr>
          <p:cNvPr id="1748" name="۳۸"/>
          <p:cNvSpPr/>
          <p:nvPr/>
        </p:nvSpPr>
        <p:spPr>
          <a:xfrm>
            <a:off x="5680793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۳۸</a:t>
            </a:r>
          </a:p>
        </p:txBody>
      </p:sp>
      <p:sp>
        <p:nvSpPr>
          <p:cNvPr id="1749" name="۲۳"/>
          <p:cNvSpPr/>
          <p:nvPr/>
        </p:nvSpPr>
        <p:spPr>
          <a:xfrm>
            <a:off x="2240874" y="354373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۲۳</a:t>
            </a:r>
          </a:p>
        </p:txBody>
      </p:sp>
      <p:pic>
        <p:nvPicPr>
          <p:cNvPr id="1750" name="3d-cake-with-transparent-background-realistic-birthday-cake-holiday-food-cartoon-creative-design-icon-3d-rendering-png.png" descr="3d-cake-with-transparent-background-realistic-birthday-cake-holiday-food-cartoon-creative-design-icon-3d-rendering-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704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1" name="cake-3d-illustration-png-2.png" descr="cake-3d-illustration-png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07000" y="1708427"/>
            <a:ext cx="1778000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2" name="3d-cake-with-transparent-background-realistic-birthday-cake-holiday-food-cartoon-creative-design-icon-3d-rendering-png-2.png" descr="3d-cake-with-transparent-background-realistic-birthday-cake-holiday-food-cartoon-creative-design-icon-3d-rendering-png-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46919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3" name="birthday-cake-5380249-4497598.png" descr="birthday-cake-5380249-449759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66879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4" name="3d-birthday-cake-icon-png-2.png" descr="3d-birthday-cake-icon-png-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712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5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76708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6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926960" y="1708427"/>
            <a:ext cx="1778001" cy="177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57" name="۲"/>
          <p:cNvSpPr/>
          <p:nvPr/>
        </p:nvSpPr>
        <p:spPr>
          <a:xfrm>
            <a:off x="10840673" y="444585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4FA729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758" name="۳"/>
          <p:cNvSpPr/>
          <p:nvPr/>
        </p:nvSpPr>
        <p:spPr>
          <a:xfrm>
            <a:off x="9120713" y="444585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4FA729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</a:t>
            </a:r>
          </a:p>
        </p:txBody>
      </p:sp>
      <p:sp>
        <p:nvSpPr>
          <p:cNvPr id="1759" name="۴"/>
          <p:cNvSpPr/>
          <p:nvPr/>
        </p:nvSpPr>
        <p:spPr>
          <a:xfrm>
            <a:off x="7400753" y="444585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4FA729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۴</a:t>
            </a:r>
          </a:p>
        </p:txBody>
      </p:sp>
      <p:sp>
        <p:nvSpPr>
          <p:cNvPr id="1760" name="۴"/>
          <p:cNvSpPr/>
          <p:nvPr/>
        </p:nvSpPr>
        <p:spPr>
          <a:xfrm>
            <a:off x="3960834" y="444585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4FA729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۴</a:t>
            </a:r>
          </a:p>
        </p:txBody>
      </p:sp>
      <p:sp>
        <p:nvSpPr>
          <p:cNvPr id="1761" name="۲"/>
          <p:cNvSpPr/>
          <p:nvPr/>
        </p:nvSpPr>
        <p:spPr>
          <a:xfrm>
            <a:off x="520914" y="444585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4FA729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762" name="۳"/>
          <p:cNvSpPr/>
          <p:nvPr/>
        </p:nvSpPr>
        <p:spPr>
          <a:xfrm>
            <a:off x="5680793" y="4445853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4FA729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</a:t>
            </a:r>
          </a:p>
        </p:txBody>
      </p:sp>
      <p:sp>
        <p:nvSpPr>
          <p:cNvPr id="1763" name="۱"/>
          <p:cNvSpPr/>
          <p:nvPr/>
        </p:nvSpPr>
        <p:spPr>
          <a:xfrm>
            <a:off x="2240874" y="4445853"/>
            <a:ext cx="830412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4FA729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764" name="Content Placeholder 2"/>
          <p:cNvSpPr txBox="1"/>
          <p:nvPr>
            <p:ph type="body" sz="quarter" idx="1"/>
          </p:nvPr>
        </p:nvSpPr>
        <p:spPr>
          <a:xfrm>
            <a:off x="4727705" y="838217"/>
            <a:ext cx="1436651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پول زبل</a:t>
            </a:r>
          </a:p>
        </p:txBody>
      </p:sp>
      <p:sp>
        <p:nvSpPr>
          <p:cNvPr id="1765" name="۹۵"/>
          <p:cNvSpPr/>
          <p:nvPr/>
        </p:nvSpPr>
        <p:spPr>
          <a:xfrm>
            <a:off x="6302244" y="707966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53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۹۵</a:t>
            </a:r>
          </a:p>
        </p:txBody>
      </p:sp>
      <p:sp>
        <p:nvSpPr>
          <p:cNvPr id="1766" name="۶.۵"/>
          <p:cNvSpPr/>
          <p:nvPr/>
        </p:nvSpPr>
        <p:spPr>
          <a:xfrm>
            <a:off x="10840673" y="5347977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A12E3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۶.۵</a:t>
            </a:r>
          </a:p>
        </p:txBody>
      </p:sp>
      <p:sp>
        <p:nvSpPr>
          <p:cNvPr id="1767" name="۸.۳"/>
          <p:cNvSpPr/>
          <p:nvPr/>
        </p:nvSpPr>
        <p:spPr>
          <a:xfrm>
            <a:off x="9120713" y="5347977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A12E3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۸.۳</a:t>
            </a:r>
          </a:p>
        </p:txBody>
      </p:sp>
      <p:sp>
        <p:nvSpPr>
          <p:cNvPr id="1768" name="۱۰"/>
          <p:cNvSpPr/>
          <p:nvPr/>
        </p:nvSpPr>
        <p:spPr>
          <a:xfrm>
            <a:off x="7400753" y="5347977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A12E3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1769" name="۱۳.۳"/>
          <p:cNvSpPr/>
          <p:nvPr/>
        </p:nvSpPr>
        <p:spPr>
          <a:xfrm>
            <a:off x="3960834" y="5347977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A12E3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۱۳.۳</a:t>
            </a:r>
          </a:p>
        </p:txBody>
      </p:sp>
      <p:sp>
        <p:nvSpPr>
          <p:cNvPr id="1770" name="۹"/>
          <p:cNvSpPr/>
          <p:nvPr/>
        </p:nvSpPr>
        <p:spPr>
          <a:xfrm>
            <a:off x="520914" y="5347977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A12E3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۹</a:t>
            </a:r>
          </a:p>
        </p:txBody>
      </p:sp>
      <p:sp>
        <p:nvSpPr>
          <p:cNvPr id="1771" name="۱۲.۷"/>
          <p:cNvSpPr/>
          <p:nvPr/>
        </p:nvSpPr>
        <p:spPr>
          <a:xfrm>
            <a:off x="5680793" y="5347977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A12E3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۱۲.۷</a:t>
            </a:r>
          </a:p>
        </p:txBody>
      </p:sp>
      <p:sp>
        <p:nvSpPr>
          <p:cNvPr id="1772" name="۲۳"/>
          <p:cNvSpPr/>
          <p:nvPr/>
        </p:nvSpPr>
        <p:spPr>
          <a:xfrm>
            <a:off x="2240874" y="5347977"/>
            <a:ext cx="830412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A12E3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کیک‌ها را بر اساس نسبت قیمت به وزن مرتب کنیم.</a:t>
            </a:r>
          </a:p>
        </p:txBody>
      </p:sp>
      <p:sp>
        <p:nvSpPr>
          <p:cNvPr id="1775" name="Content Placeholder 2"/>
          <p:cNvSpPr txBox="1"/>
          <p:nvPr>
            <p:ph type="body" sz="quarter" idx="1"/>
          </p:nvPr>
        </p:nvSpPr>
        <p:spPr>
          <a:xfrm>
            <a:off x="4727705" y="838217"/>
            <a:ext cx="1436651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پول زبل</a:t>
            </a:r>
          </a:p>
        </p:txBody>
      </p:sp>
      <p:sp>
        <p:nvSpPr>
          <p:cNvPr id="1776" name="۹۵"/>
          <p:cNvSpPr/>
          <p:nvPr/>
        </p:nvSpPr>
        <p:spPr>
          <a:xfrm>
            <a:off x="6302244" y="707966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53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۹۵</a:t>
            </a:r>
          </a:p>
        </p:txBody>
      </p:sp>
      <p:sp>
        <p:nvSpPr>
          <p:cNvPr id="1777" name="۱۳"/>
          <p:cNvSpPr/>
          <p:nvPr/>
        </p:nvSpPr>
        <p:spPr>
          <a:xfrm>
            <a:off x="520914" y="3549732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۱۳</a:t>
            </a:r>
          </a:p>
        </p:txBody>
      </p:sp>
      <p:pic>
        <p:nvPicPr>
          <p:cNvPr id="1778" name="birthday-cake-5380249-4497598.png" descr="birthday-cake-5380249-449759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120" y="1714430"/>
            <a:ext cx="1778001" cy="177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79" name="۲"/>
          <p:cNvSpPr/>
          <p:nvPr/>
        </p:nvSpPr>
        <p:spPr>
          <a:xfrm>
            <a:off x="520914" y="4451856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4FA729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780" name="۶.۵"/>
          <p:cNvSpPr/>
          <p:nvPr/>
        </p:nvSpPr>
        <p:spPr>
          <a:xfrm>
            <a:off x="520914" y="5353979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A12E3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۶.۵</a:t>
            </a:r>
          </a:p>
        </p:txBody>
      </p:sp>
      <p:sp>
        <p:nvSpPr>
          <p:cNvPr id="1781" name="۲۵"/>
          <p:cNvSpPr/>
          <p:nvPr/>
        </p:nvSpPr>
        <p:spPr>
          <a:xfrm>
            <a:off x="2240874" y="3549732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۲۵</a:t>
            </a:r>
          </a:p>
        </p:txBody>
      </p:sp>
      <p:pic>
        <p:nvPicPr>
          <p:cNvPr id="1782" name="3d-cake-with-transparent-background-realistic-birthday-cake-holiday-food-cartoon-creative-design-icon-3d-rendering-png-2.png" descr="3d-cake-with-transparent-background-realistic-birthday-cake-holiday-food-cartoon-creative-design-icon-3d-rendering-png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67080" y="1714430"/>
            <a:ext cx="1778001" cy="177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83" name="۳"/>
          <p:cNvSpPr/>
          <p:nvPr/>
        </p:nvSpPr>
        <p:spPr>
          <a:xfrm>
            <a:off x="2240874" y="4451856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4FA729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</a:t>
            </a:r>
          </a:p>
        </p:txBody>
      </p:sp>
      <p:sp>
        <p:nvSpPr>
          <p:cNvPr id="1784" name="۸.۳"/>
          <p:cNvSpPr/>
          <p:nvPr/>
        </p:nvSpPr>
        <p:spPr>
          <a:xfrm>
            <a:off x="2240874" y="5353979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A12E3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۸.۳</a:t>
            </a:r>
          </a:p>
        </p:txBody>
      </p:sp>
      <p:sp>
        <p:nvSpPr>
          <p:cNvPr id="1785" name="۱۸"/>
          <p:cNvSpPr/>
          <p:nvPr/>
        </p:nvSpPr>
        <p:spPr>
          <a:xfrm>
            <a:off x="3960834" y="3549732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۱۸</a:t>
            </a:r>
          </a:p>
        </p:txBody>
      </p:sp>
      <p:pic>
        <p:nvPicPr>
          <p:cNvPr id="1786" name="3d-birthday-cake-icon-png-2.png" descr="3d-birthday-cake-icon-png-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87040" y="1714430"/>
            <a:ext cx="1778001" cy="177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87" name="۲"/>
          <p:cNvSpPr/>
          <p:nvPr/>
        </p:nvSpPr>
        <p:spPr>
          <a:xfrm>
            <a:off x="3960834" y="4451856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4FA729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788" name="۹"/>
          <p:cNvSpPr/>
          <p:nvPr/>
        </p:nvSpPr>
        <p:spPr>
          <a:xfrm>
            <a:off x="3960834" y="535398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A12E3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۹</a:t>
            </a:r>
          </a:p>
        </p:txBody>
      </p:sp>
      <p:sp>
        <p:nvSpPr>
          <p:cNvPr id="1789" name="۴۰"/>
          <p:cNvSpPr/>
          <p:nvPr/>
        </p:nvSpPr>
        <p:spPr>
          <a:xfrm>
            <a:off x="5680793" y="3549732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۴۰</a:t>
            </a:r>
          </a:p>
        </p:txBody>
      </p:sp>
      <p:pic>
        <p:nvPicPr>
          <p:cNvPr id="179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07000" y="1714430"/>
            <a:ext cx="1778000" cy="177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91" name="۴"/>
          <p:cNvSpPr/>
          <p:nvPr/>
        </p:nvSpPr>
        <p:spPr>
          <a:xfrm>
            <a:off x="5680793" y="4451856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4FA729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۴</a:t>
            </a:r>
          </a:p>
        </p:txBody>
      </p:sp>
      <p:sp>
        <p:nvSpPr>
          <p:cNvPr id="1792" name="۱۰"/>
          <p:cNvSpPr/>
          <p:nvPr/>
        </p:nvSpPr>
        <p:spPr>
          <a:xfrm>
            <a:off x="5680793" y="5353979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A12E3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1793" name="۳۸"/>
          <p:cNvSpPr/>
          <p:nvPr/>
        </p:nvSpPr>
        <p:spPr>
          <a:xfrm>
            <a:off x="7400753" y="3549732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۳۸</a:t>
            </a:r>
          </a:p>
        </p:txBody>
      </p:sp>
      <p:pic>
        <p:nvPicPr>
          <p:cNvPr id="1794" name="cake-3d-illustration-png-2.png" descr="cake-3d-illustration-png-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926959" y="1714430"/>
            <a:ext cx="1778001" cy="177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95" name="۳"/>
          <p:cNvSpPr/>
          <p:nvPr/>
        </p:nvSpPr>
        <p:spPr>
          <a:xfrm>
            <a:off x="7400753" y="4451856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4FA729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</a:t>
            </a:r>
          </a:p>
        </p:txBody>
      </p:sp>
      <p:sp>
        <p:nvSpPr>
          <p:cNvPr id="1796" name="۱۲.۷"/>
          <p:cNvSpPr/>
          <p:nvPr/>
        </p:nvSpPr>
        <p:spPr>
          <a:xfrm>
            <a:off x="7400753" y="535398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A12E3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۱۲.۷</a:t>
            </a:r>
          </a:p>
        </p:txBody>
      </p:sp>
      <p:sp>
        <p:nvSpPr>
          <p:cNvPr id="1797" name="۵۳"/>
          <p:cNvSpPr/>
          <p:nvPr/>
        </p:nvSpPr>
        <p:spPr>
          <a:xfrm>
            <a:off x="9120713" y="3549732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۵۳</a:t>
            </a:r>
          </a:p>
        </p:txBody>
      </p:sp>
      <p:pic>
        <p:nvPicPr>
          <p:cNvPr id="1798" name="3d-cake-with-transparent-background-realistic-birthday-cake-holiday-food-cartoon-creative-design-icon-3d-rendering-png.png" descr="3d-cake-with-transparent-background-realistic-birthday-cake-holiday-food-cartoon-creative-design-icon-3d-rendering-png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646919" y="1714430"/>
            <a:ext cx="1778001" cy="177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99" name="۴"/>
          <p:cNvSpPr/>
          <p:nvPr/>
        </p:nvSpPr>
        <p:spPr>
          <a:xfrm>
            <a:off x="9120713" y="4451856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4FA729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۴</a:t>
            </a:r>
          </a:p>
        </p:txBody>
      </p:sp>
      <p:sp>
        <p:nvSpPr>
          <p:cNvPr id="1800" name="۱۳.۳"/>
          <p:cNvSpPr/>
          <p:nvPr/>
        </p:nvSpPr>
        <p:spPr>
          <a:xfrm>
            <a:off x="9120713" y="535398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A12E3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۱۳.۳</a:t>
            </a:r>
          </a:p>
        </p:txBody>
      </p:sp>
      <p:sp>
        <p:nvSpPr>
          <p:cNvPr id="1801" name="۲۳"/>
          <p:cNvSpPr/>
          <p:nvPr/>
        </p:nvSpPr>
        <p:spPr>
          <a:xfrm>
            <a:off x="10840673" y="3549732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۲۳</a:t>
            </a:r>
          </a:p>
        </p:txBody>
      </p:sp>
      <p:pic>
        <p:nvPicPr>
          <p:cNvPr id="1802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366878" y="1714430"/>
            <a:ext cx="1778001" cy="177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03" name="۱"/>
          <p:cNvSpPr/>
          <p:nvPr/>
        </p:nvSpPr>
        <p:spPr>
          <a:xfrm>
            <a:off x="10840673" y="4451856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4FA729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804" name="۲۳"/>
          <p:cNvSpPr/>
          <p:nvPr/>
        </p:nvSpPr>
        <p:spPr>
          <a:xfrm>
            <a:off x="10840673" y="535398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A12E3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از به‌صرفه‌ترین کیک شروع کنیم.</a:t>
            </a:r>
          </a:p>
        </p:txBody>
      </p:sp>
      <p:sp>
        <p:nvSpPr>
          <p:cNvPr id="1807" name="Content Placeholder 2"/>
          <p:cNvSpPr txBox="1"/>
          <p:nvPr>
            <p:ph type="body" sz="quarter" idx="1"/>
          </p:nvPr>
        </p:nvSpPr>
        <p:spPr>
          <a:xfrm>
            <a:off x="4727705" y="838217"/>
            <a:ext cx="1436651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پول زبل</a:t>
            </a:r>
          </a:p>
        </p:txBody>
      </p:sp>
      <p:sp>
        <p:nvSpPr>
          <p:cNvPr id="1808" name="۸۲"/>
          <p:cNvSpPr/>
          <p:nvPr/>
        </p:nvSpPr>
        <p:spPr>
          <a:xfrm>
            <a:off x="6302244" y="707966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53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۸۲</a:t>
            </a:r>
          </a:p>
        </p:txBody>
      </p:sp>
      <p:sp>
        <p:nvSpPr>
          <p:cNvPr id="1809" name="۱۳"/>
          <p:cNvSpPr/>
          <p:nvPr/>
        </p:nvSpPr>
        <p:spPr>
          <a:xfrm>
            <a:off x="520914" y="3549732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۱۳</a:t>
            </a:r>
          </a:p>
        </p:txBody>
      </p:sp>
      <p:pic>
        <p:nvPicPr>
          <p:cNvPr id="1810" name="birthday-cake-5380249-4497598.png" descr="birthday-cake-5380249-449759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120" y="1714430"/>
            <a:ext cx="1778001" cy="177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11" name="۲"/>
          <p:cNvSpPr/>
          <p:nvPr/>
        </p:nvSpPr>
        <p:spPr>
          <a:xfrm>
            <a:off x="520914" y="4451856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4FA729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812" name="۶.۵"/>
          <p:cNvSpPr/>
          <p:nvPr/>
        </p:nvSpPr>
        <p:spPr>
          <a:xfrm>
            <a:off x="520914" y="5353979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A12E3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۶.۵</a:t>
            </a:r>
          </a:p>
        </p:txBody>
      </p:sp>
      <p:sp>
        <p:nvSpPr>
          <p:cNvPr id="1813" name="۲۵"/>
          <p:cNvSpPr/>
          <p:nvPr/>
        </p:nvSpPr>
        <p:spPr>
          <a:xfrm>
            <a:off x="2240874" y="3549732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۲۵</a:t>
            </a:r>
          </a:p>
        </p:txBody>
      </p:sp>
      <p:pic>
        <p:nvPicPr>
          <p:cNvPr id="1814" name="3d-cake-with-transparent-background-realistic-birthday-cake-holiday-food-cartoon-creative-design-icon-3d-rendering-png-2.png" descr="3d-cake-with-transparent-background-realistic-birthday-cake-holiday-food-cartoon-creative-design-icon-3d-rendering-png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67080" y="1714430"/>
            <a:ext cx="1778001" cy="177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15" name="۳"/>
          <p:cNvSpPr/>
          <p:nvPr/>
        </p:nvSpPr>
        <p:spPr>
          <a:xfrm>
            <a:off x="2240874" y="4451856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4FA729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</a:t>
            </a:r>
          </a:p>
        </p:txBody>
      </p:sp>
      <p:sp>
        <p:nvSpPr>
          <p:cNvPr id="1816" name="۸.۳"/>
          <p:cNvSpPr/>
          <p:nvPr/>
        </p:nvSpPr>
        <p:spPr>
          <a:xfrm>
            <a:off x="2240874" y="5353979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A12E3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۸.۳</a:t>
            </a:r>
          </a:p>
        </p:txBody>
      </p:sp>
      <p:sp>
        <p:nvSpPr>
          <p:cNvPr id="1817" name="۱۸"/>
          <p:cNvSpPr/>
          <p:nvPr/>
        </p:nvSpPr>
        <p:spPr>
          <a:xfrm>
            <a:off x="3960834" y="3549732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۱۸</a:t>
            </a:r>
          </a:p>
        </p:txBody>
      </p:sp>
      <p:pic>
        <p:nvPicPr>
          <p:cNvPr id="1818" name="3d-birthday-cake-icon-png-2.png" descr="3d-birthday-cake-icon-png-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87040" y="1714430"/>
            <a:ext cx="1778001" cy="177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19" name="۲"/>
          <p:cNvSpPr/>
          <p:nvPr/>
        </p:nvSpPr>
        <p:spPr>
          <a:xfrm>
            <a:off x="3960834" y="4451856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4FA729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820" name="۹"/>
          <p:cNvSpPr/>
          <p:nvPr/>
        </p:nvSpPr>
        <p:spPr>
          <a:xfrm>
            <a:off x="3960834" y="535398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A12E3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۹</a:t>
            </a:r>
          </a:p>
        </p:txBody>
      </p:sp>
      <p:sp>
        <p:nvSpPr>
          <p:cNvPr id="1821" name="۴۰"/>
          <p:cNvSpPr/>
          <p:nvPr/>
        </p:nvSpPr>
        <p:spPr>
          <a:xfrm>
            <a:off x="5680793" y="3549732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۴۰</a:t>
            </a:r>
          </a:p>
        </p:txBody>
      </p:sp>
      <p:pic>
        <p:nvPicPr>
          <p:cNvPr id="182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07000" y="1714430"/>
            <a:ext cx="1778000" cy="177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23" name="۴"/>
          <p:cNvSpPr/>
          <p:nvPr/>
        </p:nvSpPr>
        <p:spPr>
          <a:xfrm>
            <a:off x="5680793" y="4451856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4FA729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۴</a:t>
            </a:r>
          </a:p>
        </p:txBody>
      </p:sp>
      <p:sp>
        <p:nvSpPr>
          <p:cNvPr id="1824" name="۱۰"/>
          <p:cNvSpPr/>
          <p:nvPr/>
        </p:nvSpPr>
        <p:spPr>
          <a:xfrm>
            <a:off x="5680793" y="5353979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A12E3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1825" name="۳۸"/>
          <p:cNvSpPr/>
          <p:nvPr/>
        </p:nvSpPr>
        <p:spPr>
          <a:xfrm>
            <a:off x="7400753" y="3549732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۳۸</a:t>
            </a:r>
          </a:p>
        </p:txBody>
      </p:sp>
      <p:pic>
        <p:nvPicPr>
          <p:cNvPr id="1826" name="cake-3d-illustration-png-2.png" descr="cake-3d-illustration-png-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926959" y="1714430"/>
            <a:ext cx="1778001" cy="177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27" name="۳"/>
          <p:cNvSpPr/>
          <p:nvPr/>
        </p:nvSpPr>
        <p:spPr>
          <a:xfrm>
            <a:off x="7400753" y="4451856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4FA729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</a:t>
            </a:r>
          </a:p>
        </p:txBody>
      </p:sp>
      <p:sp>
        <p:nvSpPr>
          <p:cNvPr id="1828" name="۱۲.۷"/>
          <p:cNvSpPr/>
          <p:nvPr/>
        </p:nvSpPr>
        <p:spPr>
          <a:xfrm>
            <a:off x="7400753" y="535398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A12E3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۱۲.۷</a:t>
            </a:r>
          </a:p>
        </p:txBody>
      </p:sp>
      <p:sp>
        <p:nvSpPr>
          <p:cNvPr id="1829" name="۵۳"/>
          <p:cNvSpPr/>
          <p:nvPr/>
        </p:nvSpPr>
        <p:spPr>
          <a:xfrm>
            <a:off x="9120713" y="3549732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۵۳</a:t>
            </a:r>
          </a:p>
        </p:txBody>
      </p:sp>
      <p:pic>
        <p:nvPicPr>
          <p:cNvPr id="1830" name="3d-cake-with-transparent-background-realistic-birthday-cake-holiday-food-cartoon-creative-design-icon-3d-rendering-png.png" descr="3d-cake-with-transparent-background-realistic-birthday-cake-holiday-food-cartoon-creative-design-icon-3d-rendering-png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646919" y="1714430"/>
            <a:ext cx="1778001" cy="177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31" name="۴"/>
          <p:cNvSpPr/>
          <p:nvPr/>
        </p:nvSpPr>
        <p:spPr>
          <a:xfrm>
            <a:off x="9120713" y="4451856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4FA729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۴</a:t>
            </a:r>
          </a:p>
        </p:txBody>
      </p:sp>
      <p:sp>
        <p:nvSpPr>
          <p:cNvPr id="1832" name="۱۳.۳"/>
          <p:cNvSpPr/>
          <p:nvPr/>
        </p:nvSpPr>
        <p:spPr>
          <a:xfrm>
            <a:off x="9120713" y="535398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A12E3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۱۳.۳</a:t>
            </a:r>
          </a:p>
        </p:txBody>
      </p:sp>
      <p:sp>
        <p:nvSpPr>
          <p:cNvPr id="1833" name="۲۳"/>
          <p:cNvSpPr/>
          <p:nvPr/>
        </p:nvSpPr>
        <p:spPr>
          <a:xfrm>
            <a:off x="10840673" y="3549732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۲۳</a:t>
            </a:r>
          </a:p>
        </p:txBody>
      </p:sp>
      <p:pic>
        <p:nvPicPr>
          <p:cNvPr id="1834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366878" y="1714430"/>
            <a:ext cx="1778001" cy="177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35" name="۱"/>
          <p:cNvSpPr/>
          <p:nvPr/>
        </p:nvSpPr>
        <p:spPr>
          <a:xfrm>
            <a:off x="10840673" y="4451856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4FA729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836" name="۲۳"/>
          <p:cNvSpPr/>
          <p:nvPr/>
        </p:nvSpPr>
        <p:spPr>
          <a:xfrm>
            <a:off x="10840673" y="535398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A12E3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۲۳</a:t>
            </a:r>
          </a:p>
        </p:txBody>
      </p:sp>
      <p:sp>
        <p:nvSpPr>
          <p:cNvPr id="1837" name="Rounded Rectangle"/>
          <p:cNvSpPr/>
          <p:nvPr/>
        </p:nvSpPr>
        <p:spPr>
          <a:xfrm>
            <a:off x="121374" y="1710054"/>
            <a:ext cx="1629493" cy="4631885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از به‌صرفه‌ترین کیک شروع کنیم.</a:t>
            </a:r>
          </a:p>
        </p:txBody>
      </p:sp>
      <p:sp>
        <p:nvSpPr>
          <p:cNvPr id="1840" name="Content Placeholder 2"/>
          <p:cNvSpPr txBox="1"/>
          <p:nvPr>
            <p:ph type="body" sz="quarter" idx="1"/>
          </p:nvPr>
        </p:nvSpPr>
        <p:spPr>
          <a:xfrm>
            <a:off x="4727705" y="838217"/>
            <a:ext cx="1436651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پول زبل</a:t>
            </a:r>
          </a:p>
        </p:txBody>
      </p:sp>
      <p:sp>
        <p:nvSpPr>
          <p:cNvPr id="1841" name="۵۷"/>
          <p:cNvSpPr/>
          <p:nvPr/>
        </p:nvSpPr>
        <p:spPr>
          <a:xfrm>
            <a:off x="6302244" y="707966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53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۵۷</a:t>
            </a:r>
          </a:p>
        </p:txBody>
      </p:sp>
      <p:sp>
        <p:nvSpPr>
          <p:cNvPr id="1842" name="۱۳"/>
          <p:cNvSpPr/>
          <p:nvPr/>
        </p:nvSpPr>
        <p:spPr>
          <a:xfrm>
            <a:off x="520914" y="3549732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۱۳</a:t>
            </a:r>
          </a:p>
        </p:txBody>
      </p:sp>
      <p:pic>
        <p:nvPicPr>
          <p:cNvPr id="1843" name="birthday-cake-5380249-4497598.png" descr="birthday-cake-5380249-449759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120" y="1714430"/>
            <a:ext cx="1778001" cy="177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44" name="۲"/>
          <p:cNvSpPr/>
          <p:nvPr/>
        </p:nvSpPr>
        <p:spPr>
          <a:xfrm>
            <a:off x="520914" y="4451856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4FA729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845" name="۶.۵"/>
          <p:cNvSpPr/>
          <p:nvPr/>
        </p:nvSpPr>
        <p:spPr>
          <a:xfrm>
            <a:off x="520914" y="5353979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A12E3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۶.۵</a:t>
            </a:r>
          </a:p>
        </p:txBody>
      </p:sp>
      <p:sp>
        <p:nvSpPr>
          <p:cNvPr id="1846" name="۲۵"/>
          <p:cNvSpPr/>
          <p:nvPr/>
        </p:nvSpPr>
        <p:spPr>
          <a:xfrm>
            <a:off x="2240874" y="3549732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۲۵</a:t>
            </a:r>
          </a:p>
        </p:txBody>
      </p:sp>
      <p:pic>
        <p:nvPicPr>
          <p:cNvPr id="1847" name="3d-cake-with-transparent-background-realistic-birthday-cake-holiday-food-cartoon-creative-design-icon-3d-rendering-png-2.png" descr="3d-cake-with-transparent-background-realistic-birthday-cake-holiday-food-cartoon-creative-design-icon-3d-rendering-png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67080" y="1714430"/>
            <a:ext cx="1778001" cy="177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48" name="۳"/>
          <p:cNvSpPr/>
          <p:nvPr/>
        </p:nvSpPr>
        <p:spPr>
          <a:xfrm>
            <a:off x="2240874" y="4451856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4FA729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</a:t>
            </a:r>
          </a:p>
        </p:txBody>
      </p:sp>
      <p:sp>
        <p:nvSpPr>
          <p:cNvPr id="1849" name="۸.۳"/>
          <p:cNvSpPr/>
          <p:nvPr/>
        </p:nvSpPr>
        <p:spPr>
          <a:xfrm>
            <a:off x="2240874" y="5353979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A12E3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۸.۳</a:t>
            </a:r>
          </a:p>
        </p:txBody>
      </p:sp>
      <p:sp>
        <p:nvSpPr>
          <p:cNvPr id="1850" name="۱۸"/>
          <p:cNvSpPr/>
          <p:nvPr/>
        </p:nvSpPr>
        <p:spPr>
          <a:xfrm>
            <a:off x="3960834" y="3549732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۱۸</a:t>
            </a:r>
          </a:p>
        </p:txBody>
      </p:sp>
      <p:pic>
        <p:nvPicPr>
          <p:cNvPr id="1851" name="3d-birthday-cake-icon-png-2.png" descr="3d-birthday-cake-icon-png-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87040" y="1714430"/>
            <a:ext cx="1778001" cy="177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52" name="۲"/>
          <p:cNvSpPr/>
          <p:nvPr/>
        </p:nvSpPr>
        <p:spPr>
          <a:xfrm>
            <a:off x="3960834" y="4451856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4FA729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853" name="۹"/>
          <p:cNvSpPr/>
          <p:nvPr/>
        </p:nvSpPr>
        <p:spPr>
          <a:xfrm>
            <a:off x="3960834" y="535398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A12E3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۹</a:t>
            </a:r>
          </a:p>
        </p:txBody>
      </p:sp>
      <p:sp>
        <p:nvSpPr>
          <p:cNvPr id="1854" name="۴۰"/>
          <p:cNvSpPr/>
          <p:nvPr/>
        </p:nvSpPr>
        <p:spPr>
          <a:xfrm>
            <a:off x="5680793" y="3549732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۴۰</a:t>
            </a:r>
          </a:p>
        </p:txBody>
      </p:sp>
      <p:pic>
        <p:nvPicPr>
          <p:cNvPr id="185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07000" y="1714430"/>
            <a:ext cx="1778000" cy="177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56" name="۴"/>
          <p:cNvSpPr/>
          <p:nvPr/>
        </p:nvSpPr>
        <p:spPr>
          <a:xfrm>
            <a:off x="5680793" y="4451856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4FA729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۴</a:t>
            </a:r>
          </a:p>
        </p:txBody>
      </p:sp>
      <p:sp>
        <p:nvSpPr>
          <p:cNvPr id="1857" name="۱۰"/>
          <p:cNvSpPr/>
          <p:nvPr/>
        </p:nvSpPr>
        <p:spPr>
          <a:xfrm>
            <a:off x="5680793" y="5353979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A12E3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1858" name="۳۸"/>
          <p:cNvSpPr/>
          <p:nvPr/>
        </p:nvSpPr>
        <p:spPr>
          <a:xfrm>
            <a:off x="7400753" y="3549732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۳۸</a:t>
            </a:r>
          </a:p>
        </p:txBody>
      </p:sp>
      <p:pic>
        <p:nvPicPr>
          <p:cNvPr id="1859" name="cake-3d-illustration-png-2.png" descr="cake-3d-illustration-png-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926959" y="1714430"/>
            <a:ext cx="1778001" cy="177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60" name="۳"/>
          <p:cNvSpPr/>
          <p:nvPr/>
        </p:nvSpPr>
        <p:spPr>
          <a:xfrm>
            <a:off x="7400753" y="4451856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4FA729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</a:t>
            </a:r>
          </a:p>
        </p:txBody>
      </p:sp>
      <p:sp>
        <p:nvSpPr>
          <p:cNvPr id="1861" name="۱۲.۷"/>
          <p:cNvSpPr/>
          <p:nvPr/>
        </p:nvSpPr>
        <p:spPr>
          <a:xfrm>
            <a:off x="7400753" y="535398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A12E3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۱۲.۷</a:t>
            </a:r>
          </a:p>
        </p:txBody>
      </p:sp>
      <p:sp>
        <p:nvSpPr>
          <p:cNvPr id="1862" name="۵۳"/>
          <p:cNvSpPr/>
          <p:nvPr/>
        </p:nvSpPr>
        <p:spPr>
          <a:xfrm>
            <a:off x="9120713" y="3549732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۵۳</a:t>
            </a:r>
          </a:p>
        </p:txBody>
      </p:sp>
      <p:pic>
        <p:nvPicPr>
          <p:cNvPr id="1863" name="3d-cake-with-transparent-background-realistic-birthday-cake-holiday-food-cartoon-creative-design-icon-3d-rendering-png.png" descr="3d-cake-with-transparent-background-realistic-birthday-cake-holiday-food-cartoon-creative-design-icon-3d-rendering-png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646919" y="1714430"/>
            <a:ext cx="1778001" cy="177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64" name="۴"/>
          <p:cNvSpPr/>
          <p:nvPr/>
        </p:nvSpPr>
        <p:spPr>
          <a:xfrm>
            <a:off x="9120713" y="4451856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4FA729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۴</a:t>
            </a:r>
          </a:p>
        </p:txBody>
      </p:sp>
      <p:sp>
        <p:nvSpPr>
          <p:cNvPr id="1865" name="۱۳.۳"/>
          <p:cNvSpPr/>
          <p:nvPr/>
        </p:nvSpPr>
        <p:spPr>
          <a:xfrm>
            <a:off x="9120713" y="535398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A12E3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۱۳.۳</a:t>
            </a:r>
          </a:p>
        </p:txBody>
      </p:sp>
      <p:sp>
        <p:nvSpPr>
          <p:cNvPr id="1866" name="۲۳"/>
          <p:cNvSpPr/>
          <p:nvPr/>
        </p:nvSpPr>
        <p:spPr>
          <a:xfrm>
            <a:off x="10840673" y="3549732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۲۳</a:t>
            </a:r>
          </a:p>
        </p:txBody>
      </p:sp>
      <p:pic>
        <p:nvPicPr>
          <p:cNvPr id="1867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366878" y="1714430"/>
            <a:ext cx="1778001" cy="177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68" name="۱"/>
          <p:cNvSpPr/>
          <p:nvPr/>
        </p:nvSpPr>
        <p:spPr>
          <a:xfrm>
            <a:off x="10840673" y="4451856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4FA729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869" name="۲۳"/>
          <p:cNvSpPr/>
          <p:nvPr/>
        </p:nvSpPr>
        <p:spPr>
          <a:xfrm>
            <a:off x="10840673" y="535398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A12E3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۲۳</a:t>
            </a:r>
          </a:p>
        </p:txBody>
      </p:sp>
      <p:sp>
        <p:nvSpPr>
          <p:cNvPr id="1870" name="Rounded Rectangle"/>
          <p:cNvSpPr/>
          <p:nvPr/>
        </p:nvSpPr>
        <p:spPr>
          <a:xfrm>
            <a:off x="121374" y="1710054"/>
            <a:ext cx="1629493" cy="4631885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  <p:sp>
        <p:nvSpPr>
          <p:cNvPr id="1871" name="Rounded Rectangle"/>
          <p:cNvSpPr/>
          <p:nvPr/>
        </p:nvSpPr>
        <p:spPr>
          <a:xfrm>
            <a:off x="1841334" y="1710054"/>
            <a:ext cx="1629493" cy="4631885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از به‌صرفه‌ترین کیک شروع کنیم.</a:t>
            </a:r>
          </a:p>
        </p:txBody>
      </p:sp>
      <p:sp>
        <p:nvSpPr>
          <p:cNvPr id="1874" name="Content Placeholder 2"/>
          <p:cNvSpPr txBox="1"/>
          <p:nvPr>
            <p:ph type="body" sz="quarter" idx="1"/>
          </p:nvPr>
        </p:nvSpPr>
        <p:spPr>
          <a:xfrm>
            <a:off x="4727705" y="838217"/>
            <a:ext cx="1436651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پول زبل</a:t>
            </a:r>
          </a:p>
        </p:txBody>
      </p:sp>
      <p:sp>
        <p:nvSpPr>
          <p:cNvPr id="1875" name="۳۹"/>
          <p:cNvSpPr/>
          <p:nvPr/>
        </p:nvSpPr>
        <p:spPr>
          <a:xfrm>
            <a:off x="6302244" y="707966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53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۳۹</a:t>
            </a:r>
          </a:p>
        </p:txBody>
      </p:sp>
      <p:sp>
        <p:nvSpPr>
          <p:cNvPr id="1876" name="۱۳"/>
          <p:cNvSpPr/>
          <p:nvPr/>
        </p:nvSpPr>
        <p:spPr>
          <a:xfrm>
            <a:off x="520914" y="3549732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۱۳</a:t>
            </a:r>
          </a:p>
        </p:txBody>
      </p:sp>
      <p:pic>
        <p:nvPicPr>
          <p:cNvPr id="1877" name="birthday-cake-5380249-4497598.png" descr="birthday-cake-5380249-449759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120" y="1714430"/>
            <a:ext cx="1778001" cy="177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78" name="۲"/>
          <p:cNvSpPr/>
          <p:nvPr/>
        </p:nvSpPr>
        <p:spPr>
          <a:xfrm>
            <a:off x="520914" y="4451856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4FA729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879" name="۶.۵"/>
          <p:cNvSpPr/>
          <p:nvPr/>
        </p:nvSpPr>
        <p:spPr>
          <a:xfrm>
            <a:off x="520914" y="5353979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A12E3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۶.۵</a:t>
            </a:r>
          </a:p>
        </p:txBody>
      </p:sp>
      <p:sp>
        <p:nvSpPr>
          <p:cNvPr id="1880" name="۲۵"/>
          <p:cNvSpPr/>
          <p:nvPr/>
        </p:nvSpPr>
        <p:spPr>
          <a:xfrm>
            <a:off x="2240874" y="3549732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۲۵</a:t>
            </a:r>
          </a:p>
        </p:txBody>
      </p:sp>
      <p:pic>
        <p:nvPicPr>
          <p:cNvPr id="1881" name="3d-cake-with-transparent-background-realistic-birthday-cake-holiday-food-cartoon-creative-design-icon-3d-rendering-png-2.png" descr="3d-cake-with-transparent-background-realistic-birthday-cake-holiday-food-cartoon-creative-design-icon-3d-rendering-png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67080" y="1714430"/>
            <a:ext cx="1778001" cy="177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82" name="۳"/>
          <p:cNvSpPr/>
          <p:nvPr/>
        </p:nvSpPr>
        <p:spPr>
          <a:xfrm>
            <a:off x="2240874" y="4451856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4FA729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</a:t>
            </a:r>
          </a:p>
        </p:txBody>
      </p:sp>
      <p:sp>
        <p:nvSpPr>
          <p:cNvPr id="1883" name="۸.۳"/>
          <p:cNvSpPr/>
          <p:nvPr/>
        </p:nvSpPr>
        <p:spPr>
          <a:xfrm>
            <a:off x="2240874" y="5353979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A12E3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۸.۳</a:t>
            </a:r>
          </a:p>
        </p:txBody>
      </p:sp>
      <p:sp>
        <p:nvSpPr>
          <p:cNvPr id="1884" name="۱۸"/>
          <p:cNvSpPr/>
          <p:nvPr/>
        </p:nvSpPr>
        <p:spPr>
          <a:xfrm>
            <a:off x="3960834" y="3549732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۱۸</a:t>
            </a:r>
          </a:p>
        </p:txBody>
      </p:sp>
      <p:pic>
        <p:nvPicPr>
          <p:cNvPr id="1885" name="3d-birthday-cake-icon-png-2.png" descr="3d-birthday-cake-icon-png-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87040" y="1714430"/>
            <a:ext cx="1778001" cy="177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86" name="۲"/>
          <p:cNvSpPr/>
          <p:nvPr/>
        </p:nvSpPr>
        <p:spPr>
          <a:xfrm>
            <a:off x="3960834" y="4451856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4FA729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887" name="۹"/>
          <p:cNvSpPr/>
          <p:nvPr/>
        </p:nvSpPr>
        <p:spPr>
          <a:xfrm>
            <a:off x="3960834" y="535398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A12E3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۹</a:t>
            </a:r>
          </a:p>
        </p:txBody>
      </p:sp>
      <p:sp>
        <p:nvSpPr>
          <p:cNvPr id="1888" name="۴۰"/>
          <p:cNvSpPr/>
          <p:nvPr/>
        </p:nvSpPr>
        <p:spPr>
          <a:xfrm>
            <a:off x="5680793" y="3549732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۴۰</a:t>
            </a:r>
          </a:p>
        </p:txBody>
      </p:sp>
      <p:pic>
        <p:nvPicPr>
          <p:cNvPr id="188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07000" y="1714430"/>
            <a:ext cx="1778000" cy="177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90" name="۴"/>
          <p:cNvSpPr/>
          <p:nvPr/>
        </p:nvSpPr>
        <p:spPr>
          <a:xfrm>
            <a:off x="5680793" y="4451856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4FA729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۴</a:t>
            </a:r>
          </a:p>
        </p:txBody>
      </p:sp>
      <p:sp>
        <p:nvSpPr>
          <p:cNvPr id="1891" name="۱۰"/>
          <p:cNvSpPr/>
          <p:nvPr/>
        </p:nvSpPr>
        <p:spPr>
          <a:xfrm>
            <a:off x="5680793" y="5353979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A12E3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1892" name="۳۸"/>
          <p:cNvSpPr/>
          <p:nvPr/>
        </p:nvSpPr>
        <p:spPr>
          <a:xfrm>
            <a:off x="7400753" y="3549732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۳۸</a:t>
            </a:r>
          </a:p>
        </p:txBody>
      </p:sp>
      <p:pic>
        <p:nvPicPr>
          <p:cNvPr id="1893" name="cake-3d-illustration-png-2.png" descr="cake-3d-illustration-png-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926959" y="1714430"/>
            <a:ext cx="1778001" cy="177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94" name="۳"/>
          <p:cNvSpPr/>
          <p:nvPr/>
        </p:nvSpPr>
        <p:spPr>
          <a:xfrm>
            <a:off x="7400753" y="4451856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4FA729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</a:t>
            </a:r>
          </a:p>
        </p:txBody>
      </p:sp>
      <p:sp>
        <p:nvSpPr>
          <p:cNvPr id="1895" name="۱۲.۷"/>
          <p:cNvSpPr/>
          <p:nvPr/>
        </p:nvSpPr>
        <p:spPr>
          <a:xfrm>
            <a:off x="7400753" y="535398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A12E3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۱۲.۷</a:t>
            </a:r>
          </a:p>
        </p:txBody>
      </p:sp>
      <p:sp>
        <p:nvSpPr>
          <p:cNvPr id="1896" name="۵۳"/>
          <p:cNvSpPr/>
          <p:nvPr/>
        </p:nvSpPr>
        <p:spPr>
          <a:xfrm>
            <a:off x="9120713" y="3549732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۵۳</a:t>
            </a:r>
          </a:p>
        </p:txBody>
      </p:sp>
      <p:pic>
        <p:nvPicPr>
          <p:cNvPr id="1897" name="3d-cake-with-transparent-background-realistic-birthday-cake-holiday-food-cartoon-creative-design-icon-3d-rendering-png.png" descr="3d-cake-with-transparent-background-realistic-birthday-cake-holiday-food-cartoon-creative-design-icon-3d-rendering-png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646919" y="1714430"/>
            <a:ext cx="1778001" cy="177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98" name="۴"/>
          <p:cNvSpPr/>
          <p:nvPr/>
        </p:nvSpPr>
        <p:spPr>
          <a:xfrm>
            <a:off x="9120713" y="4451856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4FA729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۴</a:t>
            </a:r>
          </a:p>
        </p:txBody>
      </p:sp>
      <p:sp>
        <p:nvSpPr>
          <p:cNvPr id="1899" name="۱۳.۳"/>
          <p:cNvSpPr/>
          <p:nvPr/>
        </p:nvSpPr>
        <p:spPr>
          <a:xfrm>
            <a:off x="9120713" y="535398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A12E3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۱۳.۳</a:t>
            </a:r>
          </a:p>
        </p:txBody>
      </p:sp>
      <p:sp>
        <p:nvSpPr>
          <p:cNvPr id="1900" name="۲۳"/>
          <p:cNvSpPr/>
          <p:nvPr/>
        </p:nvSpPr>
        <p:spPr>
          <a:xfrm>
            <a:off x="10840673" y="3549732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۲۳</a:t>
            </a:r>
          </a:p>
        </p:txBody>
      </p:sp>
      <p:pic>
        <p:nvPicPr>
          <p:cNvPr id="1901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366878" y="1714430"/>
            <a:ext cx="1778001" cy="177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02" name="۱"/>
          <p:cNvSpPr/>
          <p:nvPr/>
        </p:nvSpPr>
        <p:spPr>
          <a:xfrm>
            <a:off x="10840673" y="4451856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4FA729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903" name="۲۳"/>
          <p:cNvSpPr/>
          <p:nvPr/>
        </p:nvSpPr>
        <p:spPr>
          <a:xfrm>
            <a:off x="10840673" y="535398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A12E3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۲۳</a:t>
            </a:r>
          </a:p>
        </p:txBody>
      </p:sp>
      <p:sp>
        <p:nvSpPr>
          <p:cNvPr id="1904" name="Rounded Rectangle"/>
          <p:cNvSpPr/>
          <p:nvPr/>
        </p:nvSpPr>
        <p:spPr>
          <a:xfrm>
            <a:off x="121374" y="1710054"/>
            <a:ext cx="1629493" cy="4631885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  <p:sp>
        <p:nvSpPr>
          <p:cNvPr id="1905" name="Rounded Rectangle"/>
          <p:cNvSpPr/>
          <p:nvPr/>
        </p:nvSpPr>
        <p:spPr>
          <a:xfrm>
            <a:off x="1841334" y="1710054"/>
            <a:ext cx="1629493" cy="4631885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  <p:sp>
        <p:nvSpPr>
          <p:cNvPr id="1906" name="Rounded Rectangle"/>
          <p:cNvSpPr/>
          <p:nvPr/>
        </p:nvSpPr>
        <p:spPr>
          <a:xfrm>
            <a:off x="3561294" y="1710054"/>
            <a:ext cx="1629494" cy="4631885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Rounded Rectangle"/>
          <p:cNvSpPr/>
          <p:nvPr/>
        </p:nvSpPr>
        <p:spPr>
          <a:xfrm>
            <a:off x="5281254" y="1710054"/>
            <a:ext cx="1629494" cy="4631885"/>
          </a:xfrm>
          <a:prstGeom prst="roundRect">
            <a:avLst>
              <a:gd name="adj" fmla="val 22217"/>
            </a:avLst>
          </a:prstGeom>
          <a:ln w="63500">
            <a:solidFill>
              <a:srgbClr val="A12E3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  <p:sp>
        <p:nvSpPr>
          <p:cNvPr id="1909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از به‌صرفه‌ترین کیک شروع کنیم.</a:t>
            </a:r>
          </a:p>
        </p:txBody>
      </p:sp>
      <p:sp>
        <p:nvSpPr>
          <p:cNvPr id="1910" name="Content Placeholder 2"/>
          <p:cNvSpPr txBox="1"/>
          <p:nvPr>
            <p:ph type="body" sz="quarter" idx="1"/>
          </p:nvPr>
        </p:nvSpPr>
        <p:spPr>
          <a:xfrm>
            <a:off x="4727705" y="838217"/>
            <a:ext cx="1436651" cy="882500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پول زبل</a:t>
            </a:r>
          </a:p>
        </p:txBody>
      </p:sp>
      <p:sp>
        <p:nvSpPr>
          <p:cNvPr id="1911" name="۰"/>
          <p:cNvSpPr/>
          <p:nvPr/>
        </p:nvSpPr>
        <p:spPr>
          <a:xfrm>
            <a:off x="6302244" y="707966"/>
            <a:ext cx="1143001" cy="1143001"/>
          </a:xfrm>
          <a:prstGeom prst="roundRect">
            <a:avLst>
              <a:gd name="adj" fmla="val 23177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53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۰</a:t>
            </a:r>
          </a:p>
        </p:txBody>
      </p:sp>
      <p:sp>
        <p:nvSpPr>
          <p:cNvPr id="1912" name="۱۳"/>
          <p:cNvSpPr/>
          <p:nvPr/>
        </p:nvSpPr>
        <p:spPr>
          <a:xfrm>
            <a:off x="520914" y="3549732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۱۳</a:t>
            </a:r>
          </a:p>
        </p:txBody>
      </p:sp>
      <p:pic>
        <p:nvPicPr>
          <p:cNvPr id="1913" name="birthday-cake-5380249-4497598.png" descr="birthday-cake-5380249-449759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120" y="1714430"/>
            <a:ext cx="1778001" cy="177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14" name="۲"/>
          <p:cNvSpPr/>
          <p:nvPr/>
        </p:nvSpPr>
        <p:spPr>
          <a:xfrm>
            <a:off x="520914" y="4451856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4FA729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915" name="۶.۵"/>
          <p:cNvSpPr/>
          <p:nvPr/>
        </p:nvSpPr>
        <p:spPr>
          <a:xfrm>
            <a:off x="520914" y="5353979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A12E3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۶.۵</a:t>
            </a:r>
          </a:p>
        </p:txBody>
      </p:sp>
      <p:sp>
        <p:nvSpPr>
          <p:cNvPr id="1916" name="۲۵"/>
          <p:cNvSpPr/>
          <p:nvPr/>
        </p:nvSpPr>
        <p:spPr>
          <a:xfrm>
            <a:off x="2240874" y="3549732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۲۵</a:t>
            </a:r>
          </a:p>
        </p:txBody>
      </p:sp>
      <p:pic>
        <p:nvPicPr>
          <p:cNvPr id="1917" name="3d-cake-with-transparent-background-realistic-birthday-cake-holiday-food-cartoon-creative-design-icon-3d-rendering-png-2.png" descr="3d-cake-with-transparent-background-realistic-birthday-cake-holiday-food-cartoon-creative-design-icon-3d-rendering-png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67080" y="1714430"/>
            <a:ext cx="1778001" cy="177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18" name="۳"/>
          <p:cNvSpPr/>
          <p:nvPr/>
        </p:nvSpPr>
        <p:spPr>
          <a:xfrm>
            <a:off x="2240874" y="4451856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4FA729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</a:t>
            </a:r>
          </a:p>
        </p:txBody>
      </p:sp>
      <p:sp>
        <p:nvSpPr>
          <p:cNvPr id="1919" name="۸.۳"/>
          <p:cNvSpPr/>
          <p:nvPr/>
        </p:nvSpPr>
        <p:spPr>
          <a:xfrm>
            <a:off x="2240874" y="5353979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A12E3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۸.۳</a:t>
            </a:r>
          </a:p>
        </p:txBody>
      </p:sp>
      <p:sp>
        <p:nvSpPr>
          <p:cNvPr id="1920" name="۱۸"/>
          <p:cNvSpPr/>
          <p:nvPr/>
        </p:nvSpPr>
        <p:spPr>
          <a:xfrm>
            <a:off x="3960834" y="3549732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۱۸</a:t>
            </a:r>
          </a:p>
        </p:txBody>
      </p:sp>
      <p:pic>
        <p:nvPicPr>
          <p:cNvPr id="1921" name="3d-birthday-cake-icon-png-2.png" descr="3d-birthday-cake-icon-png-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87040" y="1714430"/>
            <a:ext cx="1778001" cy="177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22" name="۲"/>
          <p:cNvSpPr/>
          <p:nvPr/>
        </p:nvSpPr>
        <p:spPr>
          <a:xfrm>
            <a:off x="3960834" y="4451856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4FA729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</a:t>
            </a:r>
          </a:p>
        </p:txBody>
      </p:sp>
      <p:sp>
        <p:nvSpPr>
          <p:cNvPr id="1923" name="۹"/>
          <p:cNvSpPr/>
          <p:nvPr/>
        </p:nvSpPr>
        <p:spPr>
          <a:xfrm>
            <a:off x="3960834" y="535398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A12E3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۹</a:t>
            </a:r>
          </a:p>
        </p:txBody>
      </p:sp>
      <p:sp>
        <p:nvSpPr>
          <p:cNvPr id="1924" name="۴۰"/>
          <p:cNvSpPr/>
          <p:nvPr/>
        </p:nvSpPr>
        <p:spPr>
          <a:xfrm>
            <a:off x="5680793" y="3549732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۴۰</a:t>
            </a:r>
          </a:p>
        </p:txBody>
      </p:sp>
      <p:pic>
        <p:nvPicPr>
          <p:cNvPr id="192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07000" y="1714430"/>
            <a:ext cx="1778000" cy="177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26" name="۴"/>
          <p:cNvSpPr/>
          <p:nvPr/>
        </p:nvSpPr>
        <p:spPr>
          <a:xfrm>
            <a:off x="5680793" y="4451856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4FA729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۴</a:t>
            </a:r>
          </a:p>
        </p:txBody>
      </p:sp>
      <p:sp>
        <p:nvSpPr>
          <p:cNvPr id="1927" name="۱۰"/>
          <p:cNvSpPr/>
          <p:nvPr/>
        </p:nvSpPr>
        <p:spPr>
          <a:xfrm>
            <a:off x="5680793" y="5353979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A12E3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۱۰</a:t>
            </a:r>
          </a:p>
        </p:txBody>
      </p:sp>
      <p:sp>
        <p:nvSpPr>
          <p:cNvPr id="1928" name="۳۸"/>
          <p:cNvSpPr/>
          <p:nvPr/>
        </p:nvSpPr>
        <p:spPr>
          <a:xfrm>
            <a:off x="7400753" y="3549732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۳۸</a:t>
            </a:r>
          </a:p>
        </p:txBody>
      </p:sp>
      <p:pic>
        <p:nvPicPr>
          <p:cNvPr id="1929" name="cake-3d-illustration-png-2.png" descr="cake-3d-illustration-png-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926959" y="1714430"/>
            <a:ext cx="1778001" cy="177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30" name="۳"/>
          <p:cNvSpPr/>
          <p:nvPr/>
        </p:nvSpPr>
        <p:spPr>
          <a:xfrm>
            <a:off x="7400753" y="4451856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4FA729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۳</a:t>
            </a:r>
          </a:p>
        </p:txBody>
      </p:sp>
      <p:sp>
        <p:nvSpPr>
          <p:cNvPr id="1931" name="۱۲.۷"/>
          <p:cNvSpPr/>
          <p:nvPr/>
        </p:nvSpPr>
        <p:spPr>
          <a:xfrm>
            <a:off x="7400753" y="535398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A12E3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۱۲.۷</a:t>
            </a:r>
          </a:p>
        </p:txBody>
      </p:sp>
      <p:sp>
        <p:nvSpPr>
          <p:cNvPr id="1932" name="۵۳"/>
          <p:cNvSpPr/>
          <p:nvPr/>
        </p:nvSpPr>
        <p:spPr>
          <a:xfrm>
            <a:off x="9120713" y="3549732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۵۳</a:t>
            </a:r>
          </a:p>
        </p:txBody>
      </p:sp>
      <p:pic>
        <p:nvPicPr>
          <p:cNvPr id="1933" name="3d-cake-with-transparent-background-realistic-birthday-cake-holiday-food-cartoon-creative-design-icon-3d-rendering-png.png" descr="3d-cake-with-transparent-background-realistic-birthday-cake-holiday-food-cartoon-creative-design-icon-3d-rendering-png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646919" y="1714430"/>
            <a:ext cx="1778001" cy="177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34" name="۴"/>
          <p:cNvSpPr/>
          <p:nvPr/>
        </p:nvSpPr>
        <p:spPr>
          <a:xfrm>
            <a:off x="9120713" y="4451856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4FA729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۴</a:t>
            </a:r>
          </a:p>
        </p:txBody>
      </p:sp>
      <p:sp>
        <p:nvSpPr>
          <p:cNvPr id="1935" name="۱۳.۳"/>
          <p:cNvSpPr/>
          <p:nvPr/>
        </p:nvSpPr>
        <p:spPr>
          <a:xfrm>
            <a:off x="9120713" y="535398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A12E3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۱۳.۳</a:t>
            </a:r>
          </a:p>
        </p:txBody>
      </p:sp>
      <p:sp>
        <p:nvSpPr>
          <p:cNvPr id="1936" name="۲۳"/>
          <p:cNvSpPr/>
          <p:nvPr/>
        </p:nvSpPr>
        <p:spPr>
          <a:xfrm>
            <a:off x="10840673" y="3549732"/>
            <a:ext cx="830413" cy="825773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۲۳</a:t>
            </a:r>
          </a:p>
        </p:txBody>
      </p:sp>
      <p:pic>
        <p:nvPicPr>
          <p:cNvPr id="1937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366878" y="1714430"/>
            <a:ext cx="1778001" cy="177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38" name="۱"/>
          <p:cNvSpPr/>
          <p:nvPr/>
        </p:nvSpPr>
        <p:spPr>
          <a:xfrm>
            <a:off x="10840673" y="4451856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4FA729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۱</a:t>
            </a:r>
          </a:p>
        </p:txBody>
      </p:sp>
      <p:sp>
        <p:nvSpPr>
          <p:cNvPr id="1939" name="۲۳"/>
          <p:cNvSpPr/>
          <p:nvPr/>
        </p:nvSpPr>
        <p:spPr>
          <a:xfrm>
            <a:off x="10840673" y="5353980"/>
            <a:ext cx="830413" cy="825772"/>
          </a:xfrm>
          <a:prstGeom prst="roundRect">
            <a:avLst>
              <a:gd name="adj" fmla="val 24224"/>
            </a:avLst>
          </a:prstGeom>
          <a:solidFill>
            <a:srgbClr val="FFFFFF"/>
          </a:solidFill>
          <a:ln w="38100">
            <a:solidFill>
              <a:srgbClr val="A12E3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rtl="1">
              <a:lnSpc>
                <a:spcPct val="10000"/>
              </a:lnSpc>
              <a:defRPr sz="2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۲۳</a:t>
            </a:r>
          </a:p>
        </p:txBody>
      </p:sp>
      <p:sp>
        <p:nvSpPr>
          <p:cNvPr id="1940" name="Rounded Rectangle"/>
          <p:cNvSpPr/>
          <p:nvPr/>
        </p:nvSpPr>
        <p:spPr>
          <a:xfrm>
            <a:off x="121374" y="1710054"/>
            <a:ext cx="1629493" cy="4631885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  <p:sp>
        <p:nvSpPr>
          <p:cNvPr id="1941" name="Rounded Rectangle"/>
          <p:cNvSpPr/>
          <p:nvPr/>
        </p:nvSpPr>
        <p:spPr>
          <a:xfrm>
            <a:off x="1841334" y="1710054"/>
            <a:ext cx="1629493" cy="4631885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  <p:sp>
        <p:nvSpPr>
          <p:cNvPr id="1942" name="Rounded Rectangle"/>
          <p:cNvSpPr/>
          <p:nvPr/>
        </p:nvSpPr>
        <p:spPr>
          <a:xfrm>
            <a:off x="3561294" y="1710054"/>
            <a:ext cx="1629494" cy="4631885"/>
          </a:xfrm>
          <a:prstGeom prst="roundRect">
            <a:avLst>
              <a:gd name="adj" fmla="val 22217"/>
            </a:avLst>
          </a:prstGeom>
          <a:ln w="635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lnSpc>
                <a:spcPct val="10000"/>
              </a:lnSpc>
              <a:defRPr sz="3700">
                <a:solidFill>
                  <a:srgbClr val="A12E34"/>
                </a:solidFill>
                <a:latin typeface="Sahel"/>
                <a:ea typeface="Sahel"/>
                <a:cs typeface="Sahel"/>
                <a:sym typeface="Sahe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شاد و تندرست باشید :-)"/>
          <p:cNvSpPr txBox="1"/>
          <p:nvPr>
            <p:ph type="body" sz="half" idx="1"/>
          </p:nvPr>
        </p:nvSpPr>
        <p:spPr>
          <a:xfrm>
            <a:off x="210663" y="2294841"/>
            <a:ext cx="11770674" cy="2268318"/>
          </a:xfrm>
          <a:prstGeom prst="rect">
            <a:avLst/>
          </a:prstGeom>
        </p:spPr>
        <p:txBody>
          <a:bodyPr/>
          <a:lstStyle>
            <a:lvl1pPr marL="0" indent="0" algn="ctr" rtl="1">
              <a:buSzTx/>
              <a:buFontTx/>
              <a:buNone/>
              <a:defRPr sz="3500">
                <a:solidFill>
                  <a:srgbClr val="2751A1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شاد و تن‌درست باشید :-)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